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 id="2147483789" r:id="rId5"/>
    <p:sldMasterId id="2147484850" r:id="rId6"/>
  </p:sldMasterIdLst>
  <p:notesMasterIdLst>
    <p:notesMasterId r:id="rId51"/>
  </p:notesMasterIdLst>
  <p:sldIdLst>
    <p:sldId id="10885" r:id="rId7"/>
    <p:sldId id="325" r:id="rId8"/>
    <p:sldId id="328" r:id="rId9"/>
    <p:sldId id="330" r:id="rId10"/>
    <p:sldId id="10870" r:id="rId11"/>
    <p:sldId id="10871" r:id="rId12"/>
    <p:sldId id="10872" r:id="rId13"/>
    <p:sldId id="10873" r:id="rId14"/>
    <p:sldId id="10874" r:id="rId15"/>
    <p:sldId id="10875" r:id="rId16"/>
    <p:sldId id="10877" r:id="rId17"/>
    <p:sldId id="10876" r:id="rId18"/>
    <p:sldId id="10879" r:id="rId19"/>
    <p:sldId id="332" r:id="rId20"/>
    <p:sldId id="4749" r:id="rId21"/>
    <p:sldId id="581" r:id="rId22"/>
    <p:sldId id="592" r:id="rId23"/>
    <p:sldId id="4748" r:id="rId24"/>
    <p:sldId id="4750" r:id="rId25"/>
    <p:sldId id="4755" r:id="rId26"/>
    <p:sldId id="4759" r:id="rId27"/>
    <p:sldId id="4751" r:id="rId28"/>
    <p:sldId id="4752" r:id="rId29"/>
    <p:sldId id="336" r:id="rId30"/>
    <p:sldId id="317" r:id="rId31"/>
    <p:sldId id="316" r:id="rId32"/>
    <p:sldId id="4758" r:id="rId33"/>
    <p:sldId id="10883" r:id="rId34"/>
    <p:sldId id="10880" r:id="rId35"/>
    <p:sldId id="10881" r:id="rId36"/>
    <p:sldId id="10882" r:id="rId37"/>
    <p:sldId id="286" r:id="rId38"/>
    <p:sldId id="4760" r:id="rId39"/>
    <p:sldId id="1250" r:id="rId40"/>
    <p:sldId id="599" r:id="rId41"/>
    <p:sldId id="4761" r:id="rId42"/>
    <p:sldId id="10868" r:id="rId43"/>
    <p:sldId id="10884" r:id="rId44"/>
    <p:sldId id="1251" r:id="rId45"/>
    <p:sldId id="3191" r:id="rId46"/>
    <p:sldId id="10869" r:id="rId47"/>
    <p:sldId id="10878" r:id="rId48"/>
    <p:sldId id="320" r:id="rId49"/>
    <p:sldId id="27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3B8CA7F-331B-AC46-AD20-6EE09B58A6DE}">
          <p14:sldIdLst>
            <p14:sldId id="10885"/>
            <p14:sldId id="325"/>
            <p14:sldId id="328"/>
            <p14:sldId id="330"/>
            <p14:sldId id="10870"/>
            <p14:sldId id="10871"/>
            <p14:sldId id="10872"/>
            <p14:sldId id="10873"/>
            <p14:sldId id="10874"/>
            <p14:sldId id="10875"/>
            <p14:sldId id="10877"/>
            <p14:sldId id="10876"/>
            <p14:sldId id="10879"/>
          </p14:sldIdLst>
        </p14:section>
        <p14:section name="Data integration" id="{088E31C0-3A79-0349-82C3-2A8B646C6853}">
          <p14:sldIdLst>
            <p14:sldId id="332"/>
            <p14:sldId id="4749"/>
            <p14:sldId id="581"/>
            <p14:sldId id="592"/>
            <p14:sldId id="4748"/>
            <p14:sldId id="4750"/>
            <p14:sldId id="4755"/>
            <p14:sldId id="4759"/>
            <p14:sldId id="4751"/>
            <p14:sldId id="4752"/>
          </p14:sldIdLst>
        </p14:section>
        <p14:section name="Managing Big Data" id="{8A56C105-CB82-3B45-A1D4-7167E3E73E82}">
          <p14:sldIdLst>
            <p14:sldId id="336"/>
            <p14:sldId id="317"/>
            <p14:sldId id="316"/>
            <p14:sldId id="4758"/>
            <p14:sldId id="10883"/>
            <p14:sldId id="10880"/>
            <p14:sldId id="10881"/>
            <p14:sldId id="10882"/>
            <p14:sldId id="286"/>
            <p14:sldId id="4760"/>
          </p14:sldIdLst>
        </p14:section>
        <p14:section name="Analyzing Big Data" id="{B2E93F40-923D-3B45-9CE8-411F90DE8A8B}">
          <p14:sldIdLst>
            <p14:sldId id="1250"/>
            <p14:sldId id="599"/>
          </p14:sldIdLst>
        </p14:section>
        <p14:section name="V2 slides for ML lifecycle and AI platform" id="{286F6EDA-DC60-4848-A646-AFACCC035D78}">
          <p14:sldIdLst>
            <p14:sldId id="4761"/>
            <p14:sldId id="10868"/>
            <p14:sldId id="10884"/>
            <p14:sldId id="1251"/>
          </p14:sldIdLst>
        </p14:section>
        <p14:section name="Conclusion" id="{72305F43-8F32-ED4E-8994-284DFBCD3F4C}">
          <p14:sldIdLst>
            <p14:sldId id="3191"/>
            <p14:sldId id="10869"/>
            <p14:sldId id="10878"/>
            <p14:sldId id="320"/>
            <p14:sldId id="2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mela Cook (Affirma Consulting LLC)" initials="PC(CL" lastIdx="1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6CB7"/>
    <a:srgbClr val="0052CC"/>
    <a:srgbClr val="0250C4"/>
    <a:srgbClr val="0150C6"/>
    <a:srgbClr val="0078D7"/>
    <a:srgbClr val="EBEBEB"/>
    <a:srgbClr val="5E227C"/>
    <a:srgbClr val="45099D"/>
    <a:srgbClr val="7056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54" autoAdjust="0"/>
  </p:normalViewPr>
  <p:slideViewPr>
    <p:cSldViewPr snapToGrid="0">
      <p:cViewPr varScale="1">
        <p:scale>
          <a:sx n="100" d="100"/>
          <a:sy n="100" d="100"/>
        </p:scale>
        <p:origin x="228" y="7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5.6424649083389802E-2"/>
          <c:y val="0.118749886518995"/>
          <c:w val="0.76197644877020998"/>
          <c:h val="0.76250026067296595"/>
        </c:manualLayout>
      </c:layout>
      <c:pieChart>
        <c:varyColors val="1"/>
        <c:ser>
          <c:idx val="0"/>
          <c:order val="0"/>
          <c:tx>
            <c:strRef>
              <c:f>Sheet1!$B$1</c:f>
              <c:strCache>
                <c:ptCount val="1"/>
                <c:pt idx="0">
                  <c:v>Sales</c:v>
                </c:pt>
              </c:strCache>
            </c:strRef>
          </c:tx>
          <c:spPr>
            <a:ln w="6350">
              <a:solidFill>
                <a:schemeClr val="bg1">
                  <a:lumMod val="85000"/>
                </a:schemeClr>
              </a:solidFill>
              <a:miter lim="800000"/>
            </a:ln>
          </c:spPr>
          <c:dPt>
            <c:idx val="0"/>
            <c:bubble3D val="0"/>
            <c:spPr>
              <a:solidFill>
                <a:schemeClr val="bg1"/>
              </a:solidFill>
              <a:ln w="6350">
                <a:solidFill>
                  <a:schemeClr val="bg1">
                    <a:lumMod val="85000"/>
                  </a:schemeClr>
                </a:solidFill>
                <a:miter lim="800000"/>
              </a:ln>
              <a:effectLst/>
            </c:spPr>
            <c:extLst>
              <c:ext xmlns:c16="http://schemas.microsoft.com/office/drawing/2014/chart" uri="{C3380CC4-5D6E-409C-BE32-E72D297353CC}">
                <c16:uniqueId val="{00000002-5C6D-4B36-A8B8-3852B20B514E}"/>
              </c:ext>
            </c:extLst>
          </c:dPt>
          <c:dPt>
            <c:idx val="1"/>
            <c:bubble3D val="0"/>
            <c:spPr>
              <a:solidFill>
                <a:srgbClr val="50E6FF"/>
              </a:solidFill>
              <a:ln w="6350">
                <a:solidFill>
                  <a:schemeClr val="bg1">
                    <a:lumMod val="85000"/>
                  </a:schemeClr>
                </a:solidFill>
                <a:miter lim="800000"/>
              </a:ln>
              <a:effectLst/>
            </c:spPr>
            <c:extLst>
              <c:ext xmlns:c16="http://schemas.microsoft.com/office/drawing/2014/chart" uri="{C3380CC4-5D6E-409C-BE32-E72D297353CC}">
                <c16:uniqueId val="{00000003-5C6D-4B36-A8B8-3852B20B514E}"/>
              </c:ext>
            </c:extLst>
          </c:dPt>
          <c:dPt>
            <c:idx val="2"/>
            <c:bubble3D val="0"/>
            <c:spPr>
              <a:solidFill>
                <a:schemeClr val="tx2"/>
              </a:solidFill>
              <a:ln w="6350">
                <a:solidFill>
                  <a:schemeClr val="bg1">
                    <a:lumMod val="85000"/>
                  </a:schemeClr>
                </a:solidFill>
                <a:miter lim="800000"/>
              </a:ln>
              <a:effectLst/>
            </c:spPr>
            <c:extLst>
              <c:ext xmlns:c16="http://schemas.microsoft.com/office/drawing/2014/chart" uri="{C3380CC4-5D6E-409C-BE32-E72D297353CC}">
                <c16:uniqueId val="{00000001-5C6D-4B36-A8B8-3852B20B514E}"/>
              </c:ext>
            </c:extLst>
          </c:dPt>
          <c:dLbls>
            <c:dLbl>
              <c:idx val="0"/>
              <c:tx>
                <c:rich>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fld id="{5101D23D-0E54-498F-BA42-BD08DF3FDF1A}" type="CATEGORYNAME">
                      <a:rPr lang="en-US" b="1">
                        <a:solidFill>
                          <a:srgbClr val="000000"/>
                        </a:solidFill>
                      </a:rPr>
                      <a:pPr>
                        <a:defRPr>
                          <a:solidFill>
                            <a:srgbClr val="000000"/>
                          </a:solidFill>
                        </a:defRPr>
                      </a:pPr>
                      <a:t>[CATEGORY NAME]</a:t>
                    </a:fld>
                    <a:r>
                      <a:rPr lang="en-US" baseline="0">
                        <a:solidFill>
                          <a:srgbClr val="000000"/>
                        </a:solidFill>
                      </a:rPr>
                      <a:t>, </a:t>
                    </a:r>
                    <a:fld id="{484C6510-FB47-49F3-8AD2-BEE34A45B4E6}" type="VALUE">
                      <a:rPr lang="en-US" baseline="0">
                        <a:solidFill>
                          <a:srgbClr val="000000"/>
                        </a:solidFill>
                      </a:rPr>
                      <a:pPr>
                        <a:defRPr>
                          <a:solidFill>
                            <a:srgbClr val="000000"/>
                          </a:solidFill>
                        </a:defRPr>
                      </a:pPr>
                      <a:t>[VALUE]</a:t>
                    </a:fld>
                    <a:endParaRPr lang="en-US" baseline="0">
                      <a:solidFill>
                        <a:srgbClr val="000000"/>
                      </a:solidFill>
                    </a:endParaRPr>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5C6D-4B36-A8B8-3852B20B514E}"/>
                </c:ext>
              </c:extLst>
            </c:dLbl>
            <c:dLbl>
              <c:idx val="1"/>
              <c:layout>
                <c:manualLayout>
                  <c:x val="-1.13795051528102E-2"/>
                  <c:y val="-2.8468321371034901E-3"/>
                </c:manualLayout>
              </c:layout>
              <c:tx>
                <c:rich>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fld id="{E9A10010-4815-4798-8DAF-5C76AED69055}" type="CATEGORYNAME">
                      <a:rPr lang="en-US" b="1">
                        <a:solidFill>
                          <a:srgbClr val="000000"/>
                        </a:solidFill>
                      </a:rPr>
                      <a:pPr>
                        <a:defRPr>
                          <a:solidFill>
                            <a:srgbClr val="000000"/>
                          </a:solidFill>
                        </a:defRPr>
                      </a:pPr>
                      <a:t>[CATEGORY NAME]</a:t>
                    </a:fld>
                    <a:r>
                      <a:rPr lang="en-US" baseline="0">
                        <a:solidFill>
                          <a:srgbClr val="000000"/>
                        </a:solidFill>
                      </a:rPr>
                      <a:t>, </a:t>
                    </a:r>
                    <a:fld id="{AB7189C9-6367-46CB-83ED-B6B067A050E2}" type="VALUE">
                      <a:rPr lang="en-US" baseline="0">
                        <a:solidFill>
                          <a:srgbClr val="000000"/>
                        </a:solidFill>
                      </a:rPr>
                      <a:pPr>
                        <a:defRPr>
                          <a:solidFill>
                            <a:srgbClr val="000000"/>
                          </a:solidFill>
                        </a:defRPr>
                      </a:pPr>
                      <a:t>[VALUE]</a:t>
                    </a:fld>
                    <a:endParaRPr lang="en-US" baseline="0">
                      <a:solidFill>
                        <a:srgbClr val="000000"/>
                      </a:solidFill>
                    </a:endParaRPr>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C6D-4B36-A8B8-3852B20B514E}"/>
                </c:ext>
              </c:extLst>
            </c:dLbl>
            <c:dLbl>
              <c:idx val="2"/>
              <c:tx>
                <c:rich>
                  <a:bodyPr/>
                  <a:lstStyle/>
                  <a:p>
                    <a:fld id="{B0FF7E1F-DBCE-4C26-B416-ECF901966064}" type="CATEGORYNAME">
                      <a:rPr lang="en-US" b="1"/>
                      <a:pPr/>
                      <a:t>[CATEGORY NAME]</a:t>
                    </a:fld>
                    <a:r>
                      <a:rPr lang="en-US" baseline="0"/>
                      <a:t>, </a:t>
                    </a:r>
                    <a:fld id="{A855B775-44EF-4744-AF9A-F88ED032DC4A}" type="VALUE">
                      <a:rPr lang="en-US" baseline="0"/>
                      <a:pPr/>
                      <a:t>[VALUE]</a:t>
                    </a:fld>
                    <a:endParaRPr lang="en-US" baseline="0"/>
                  </a:p>
                </c:rich>
              </c:tx>
              <c:dLblPos val="outEnd"/>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C6D-4B36-A8B8-3852B20B514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78D7"/>
                    </a:solidFill>
                    <a:latin typeface="+mn-lt"/>
                    <a:ea typeface="+mn-ea"/>
                    <a:cs typeface="+mn-cs"/>
                  </a:defRPr>
                </a:pPr>
                <a:endParaRPr lang="en-US"/>
              </a:p>
            </c:txPr>
            <c:dLblPos val="outEnd"/>
            <c:showLegendKey val="0"/>
            <c:showVal val="1"/>
            <c:showCatName val="1"/>
            <c:showSerName val="0"/>
            <c:showPercent val="0"/>
            <c:showBubbleSize val="0"/>
            <c:showLeaderLines val="0"/>
            <c:extLst>
              <c:ext xmlns:c15="http://schemas.microsoft.com/office/drawing/2012/chart" uri="{CE6537A1-D6FC-4f65-9D91-7224C49458BB}"/>
            </c:extLst>
          </c:dLbls>
          <c:cat>
            <c:strRef>
              <c:f>Sheet1!$A$2:$A$4</c:f>
              <c:strCache>
                <c:ptCount val="3"/>
                <c:pt idx="0">
                  <c:v>No</c:v>
                </c:pt>
                <c:pt idx="1">
                  <c:v>Don't Know</c:v>
                </c:pt>
                <c:pt idx="2">
                  <c:v>Yes</c:v>
                </c:pt>
              </c:strCache>
            </c:strRef>
          </c:cat>
          <c:val>
            <c:numRef>
              <c:f>Sheet1!$B$2:$B$4</c:f>
              <c:numCache>
                <c:formatCode>0%</c:formatCode>
                <c:ptCount val="3"/>
                <c:pt idx="0">
                  <c:v>0.19</c:v>
                </c:pt>
                <c:pt idx="1">
                  <c:v>0.05</c:v>
                </c:pt>
                <c:pt idx="2">
                  <c:v>0.76</c:v>
                </c:pt>
              </c:numCache>
            </c:numRef>
          </c:val>
          <c:extLst>
            <c:ext xmlns:c16="http://schemas.microsoft.com/office/drawing/2014/chart" uri="{C3380CC4-5D6E-409C-BE32-E72D297353CC}">
              <c16:uniqueId val="{00000000-5C6D-4B36-A8B8-3852B20B514E}"/>
            </c:ext>
          </c:extLst>
        </c:ser>
        <c:dLbls>
          <c:dLblPos val="outEnd"/>
          <c:showLegendKey val="0"/>
          <c:showVal val="1"/>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2360DD-CC73-43CF-B320-292C6F266197}"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19241EB5-144A-4723-8AAE-992EC9BA411D}">
      <dgm:prSet/>
      <dgm:spPr/>
      <dgm:t>
        <a:bodyPr/>
        <a:lstStyle/>
        <a:p>
          <a:r>
            <a:rPr lang="en-US" baseline="0" dirty="0"/>
            <a:t>Kubernetes choices</a:t>
          </a:r>
          <a:endParaRPr lang="en-US" dirty="0"/>
        </a:p>
      </dgm:t>
    </dgm:pt>
    <dgm:pt modelId="{C46D4065-9E82-44C3-9CDA-C0A2D971D994}" type="parTrans" cxnId="{B1FB0E0B-D82E-4537-B910-A8D4A2F032FE}">
      <dgm:prSet/>
      <dgm:spPr/>
      <dgm:t>
        <a:bodyPr/>
        <a:lstStyle/>
        <a:p>
          <a:endParaRPr lang="en-US"/>
        </a:p>
      </dgm:t>
    </dgm:pt>
    <dgm:pt modelId="{7BFAB567-533D-4D72-8C87-3EA051E4E245}" type="sibTrans" cxnId="{B1FB0E0B-D82E-4537-B910-A8D4A2F032FE}">
      <dgm:prSet/>
      <dgm:spPr/>
      <dgm:t>
        <a:bodyPr/>
        <a:lstStyle/>
        <a:p>
          <a:endParaRPr lang="en-US"/>
        </a:p>
      </dgm:t>
    </dgm:pt>
    <dgm:pt modelId="{634FA789-EB41-449F-9FF2-7E676A65640F}">
      <dgm:prSet/>
      <dgm:spPr/>
      <dgm:t>
        <a:bodyPr/>
        <a:lstStyle/>
        <a:p>
          <a:r>
            <a:rPr lang="en-US" baseline="0" dirty="0"/>
            <a:t>Azure Kubernetes Service (AKS)</a:t>
          </a:r>
          <a:endParaRPr lang="en-US" dirty="0"/>
        </a:p>
      </dgm:t>
    </dgm:pt>
    <dgm:pt modelId="{E0B45860-A882-4C52-892B-6EADD55C2BAC}" type="parTrans" cxnId="{775F528A-7EF7-4DF3-91AF-19B23384CBAE}">
      <dgm:prSet/>
      <dgm:spPr/>
      <dgm:t>
        <a:bodyPr/>
        <a:lstStyle/>
        <a:p>
          <a:endParaRPr lang="en-US"/>
        </a:p>
      </dgm:t>
    </dgm:pt>
    <dgm:pt modelId="{1BFC90E5-25A6-4398-BAB8-DCC5569897B3}" type="sibTrans" cxnId="{775F528A-7EF7-4DF3-91AF-19B23384CBAE}">
      <dgm:prSet/>
      <dgm:spPr/>
      <dgm:t>
        <a:bodyPr/>
        <a:lstStyle/>
        <a:p>
          <a:endParaRPr lang="en-US"/>
        </a:p>
      </dgm:t>
    </dgm:pt>
    <dgm:pt modelId="{A95FBBA7-9EB5-46F6-8D81-C58EF0B56E8B}">
      <dgm:prSet/>
      <dgm:spPr/>
      <dgm:t>
        <a:bodyPr/>
        <a:lstStyle/>
        <a:p>
          <a:r>
            <a:rPr lang="en-US" baseline="0" dirty="0"/>
            <a:t>Your Kubernetes Cluster (kubeadm)</a:t>
          </a:r>
          <a:endParaRPr lang="en-US" dirty="0"/>
        </a:p>
      </dgm:t>
    </dgm:pt>
    <dgm:pt modelId="{9660B07A-B1FD-48C5-902E-957EE216728B}" type="parTrans" cxnId="{29CE2F74-0754-4216-ACDA-64B7E37CA50F}">
      <dgm:prSet/>
      <dgm:spPr/>
      <dgm:t>
        <a:bodyPr/>
        <a:lstStyle/>
        <a:p>
          <a:endParaRPr lang="en-US"/>
        </a:p>
      </dgm:t>
    </dgm:pt>
    <dgm:pt modelId="{E051DF28-2EFB-4072-B35D-BD370EC4481F}" type="sibTrans" cxnId="{29CE2F74-0754-4216-ACDA-64B7E37CA50F}">
      <dgm:prSet/>
      <dgm:spPr/>
      <dgm:t>
        <a:bodyPr/>
        <a:lstStyle/>
        <a:p>
          <a:endParaRPr lang="en-US"/>
        </a:p>
      </dgm:t>
    </dgm:pt>
    <dgm:pt modelId="{94FCEA6C-9D87-493C-B023-EB54AC5168F2}">
      <dgm:prSet/>
      <dgm:spPr/>
      <dgm:t>
        <a:bodyPr/>
        <a:lstStyle/>
        <a:p>
          <a:r>
            <a:rPr lang="en-US" baseline="0" dirty="0"/>
            <a:t>Deployment Tools</a:t>
          </a:r>
          <a:endParaRPr lang="en-US" dirty="0"/>
        </a:p>
      </dgm:t>
    </dgm:pt>
    <dgm:pt modelId="{1BB9C1D7-F709-4DAD-81D3-3524A50138F8}" type="parTrans" cxnId="{3D7778F6-D8D3-4BDA-9F07-41B34239DD3A}">
      <dgm:prSet/>
      <dgm:spPr/>
      <dgm:t>
        <a:bodyPr/>
        <a:lstStyle/>
        <a:p>
          <a:endParaRPr lang="en-US"/>
        </a:p>
      </dgm:t>
    </dgm:pt>
    <dgm:pt modelId="{28531E57-B7D9-475D-9246-D7158B83B065}" type="sibTrans" cxnId="{3D7778F6-D8D3-4BDA-9F07-41B34239DD3A}">
      <dgm:prSet/>
      <dgm:spPr/>
      <dgm:t>
        <a:bodyPr/>
        <a:lstStyle/>
        <a:p>
          <a:endParaRPr lang="en-US"/>
        </a:p>
      </dgm:t>
    </dgm:pt>
    <dgm:pt modelId="{C6F4EC71-1440-49BE-850F-E358DA3E4933}">
      <dgm:prSet/>
      <dgm:spPr/>
      <dgm:t>
        <a:bodyPr/>
        <a:lstStyle/>
        <a:p>
          <a:r>
            <a:rPr lang="en-US" baseline="0" dirty="0"/>
            <a:t>azdata CLI to deploy</a:t>
          </a:r>
          <a:endParaRPr lang="en-US" dirty="0"/>
        </a:p>
      </dgm:t>
    </dgm:pt>
    <dgm:pt modelId="{B766F385-65DD-4773-AD72-2CA506A8347C}" type="parTrans" cxnId="{017366FF-1C21-4FE7-912B-E7DD760C7FED}">
      <dgm:prSet/>
      <dgm:spPr/>
      <dgm:t>
        <a:bodyPr/>
        <a:lstStyle/>
        <a:p>
          <a:endParaRPr lang="en-US"/>
        </a:p>
      </dgm:t>
    </dgm:pt>
    <dgm:pt modelId="{8C017F49-2E3A-4512-9893-F792F30AC72B}" type="sibTrans" cxnId="{017366FF-1C21-4FE7-912B-E7DD760C7FED}">
      <dgm:prSet/>
      <dgm:spPr/>
      <dgm:t>
        <a:bodyPr/>
        <a:lstStyle/>
        <a:p>
          <a:endParaRPr lang="en-US"/>
        </a:p>
      </dgm:t>
    </dgm:pt>
    <dgm:pt modelId="{64E540A5-BB5B-49CB-830B-7A7E0A06965E}">
      <dgm:prSet/>
      <dgm:spPr/>
      <dgm:t>
        <a:bodyPr/>
        <a:lstStyle/>
        <a:p>
          <a:r>
            <a:rPr lang="en-US" baseline="0" dirty="0"/>
            <a:t>Customize with json</a:t>
          </a:r>
          <a:endParaRPr lang="en-US" dirty="0"/>
        </a:p>
      </dgm:t>
    </dgm:pt>
    <dgm:pt modelId="{8EB5E238-0997-4302-9BD2-B87AD1C34503}" type="parTrans" cxnId="{348AEDB0-5230-4CBD-9217-3E07FA0CD337}">
      <dgm:prSet/>
      <dgm:spPr/>
      <dgm:t>
        <a:bodyPr/>
        <a:lstStyle/>
        <a:p>
          <a:endParaRPr lang="en-US"/>
        </a:p>
      </dgm:t>
    </dgm:pt>
    <dgm:pt modelId="{0505B9B1-F370-4915-91D1-1FF9864D0095}" type="sibTrans" cxnId="{348AEDB0-5230-4CBD-9217-3E07FA0CD337}">
      <dgm:prSet/>
      <dgm:spPr/>
      <dgm:t>
        <a:bodyPr/>
        <a:lstStyle/>
        <a:p>
          <a:endParaRPr lang="en-US"/>
        </a:p>
      </dgm:t>
    </dgm:pt>
    <dgm:pt modelId="{AAA7B244-6EE8-4814-A250-60725B8D55C0}">
      <dgm:prSet/>
      <dgm:spPr/>
      <dgm:t>
        <a:bodyPr/>
        <a:lstStyle/>
        <a:p>
          <a:r>
            <a:rPr lang="en-US" baseline="0" dirty="0"/>
            <a:t>Azure Data Studio Wizard and Notebook deployment</a:t>
          </a:r>
          <a:endParaRPr lang="en-US" dirty="0"/>
        </a:p>
      </dgm:t>
    </dgm:pt>
    <dgm:pt modelId="{08C17FC9-564F-4796-87D7-BC0A8F6A6C36}" type="parTrans" cxnId="{A09B5E6E-8A90-431E-8EED-B26CCFB2E5E9}">
      <dgm:prSet/>
      <dgm:spPr/>
      <dgm:t>
        <a:bodyPr/>
        <a:lstStyle/>
        <a:p>
          <a:endParaRPr lang="en-US"/>
        </a:p>
      </dgm:t>
    </dgm:pt>
    <dgm:pt modelId="{B359625A-BDF6-4639-B050-FD15DBE0DAF5}" type="sibTrans" cxnId="{A09B5E6E-8A90-431E-8EED-B26CCFB2E5E9}">
      <dgm:prSet/>
      <dgm:spPr/>
      <dgm:t>
        <a:bodyPr/>
        <a:lstStyle/>
        <a:p>
          <a:endParaRPr lang="en-US"/>
        </a:p>
      </dgm:t>
    </dgm:pt>
    <dgm:pt modelId="{B657DE4F-D31E-4680-A08E-D77A3E4832DC}">
      <dgm:prSet/>
      <dgm:spPr/>
      <dgm:t>
        <a:bodyPr/>
        <a:lstStyle/>
        <a:p>
          <a:r>
            <a:rPr lang="en-US" baseline="0" dirty="0"/>
            <a:t>Single deployment solutions</a:t>
          </a:r>
          <a:endParaRPr lang="en-US" dirty="0"/>
        </a:p>
      </dgm:t>
    </dgm:pt>
    <dgm:pt modelId="{37400931-330A-4DD8-9A65-F003AEB93C05}" type="parTrans" cxnId="{3921B0C7-EADD-4670-B3FE-6066CE08EF3A}">
      <dgm:prSet/>
      <dgm:spPr/>
      <dgm:t>
        <a:bodyPr/>
        <a:lstStyle/>
        <a:p>
          <a:endParaRPr lang="en-US"/>
        </a:p>
      </dgm:t>
    </dgm:pt>
    <dgm:pt modelId="{6773C389-A082-4833-96D1-940DA4774475}" type="sibTrans" cxnId="{3921B0C7-EADD-4670-B3FE-6066CE08EF3A}">
      <dgm:prSet/>
      <dgm:spPr/>
      <dgm:t>
        <a:bodyPr/>
        <a:lstStyle/>
        <a:p>
          <a:endParaRPr lang="en-US"/>
        </a:p>
      </dgm:t>
    </dgm:pt>
    <dgm:pt modelId="{EFFA4805-EDBA-4B86-AE57-278881331AAE}">
      <dgm:prSet/>
      <dgm:spPr/>
      <dgm:t>
        <a:bodyPr/>
        <a:lstStyle/>
        <a:p>
          <a:r>
            <a:rPr lang="en-US" baseline="0" dirty="0"/>
            <a:t>Python script for AKS</a:t>
          </a:r>
          <a:endParaRPr lang="en-US" dirty="0"/>
        </a:p>
      </dgm:t>
    </dgm:pt>
    <dgm:pt modelId="{5587887B-EEA7-4640-A445-F1FE7DE28B44}" type="parTrans" cxnId="{D1AA1304-6F31-4777-A7C4-8954DC6FD1CE}">
      <dgm:prSet/>
      <dgm:spPr/>
      <dgm:t>
        <a:bodyPr/>
        <a:lstStyle/>
        <a:p>
          <a:endParaRPr lang="en-US"/>
        </a:p>
      </dgm:t>
    </dgm:pt>
    <dgm:pt modelId="{8741EEFF-072C-4335-B352-D651386C8FDD}" type="sibTrans" cxnId="{D1AA1304-6F31-4777-A7C4-8954DC6FD1CE}">
      <dgm:prSet/>
      <dgm:spPr/>
      <dgm:t>
        <a:bodyPr/>
        <a:lstStyle/>
        <a:p>
          <a:endParaRPr lang="en-US"/>
        </a:p>
      </dgm:t>
    </dgm:pt>
    <dgm:pt modelId="{B7E7D9AF-FE91-45C3-8E78-67C220736BFB}">
      <dgm:prSet/>
      <dgm:spPr/>
      <dgm:t>
        <a:bodyPr/>
        <a:lstStyle/>
        <a:p>
          <a:r>
            <a:rPr lang="en-US" baseline="0" dirty="0"/>
            <a:t>Bash script for kubeadm</a:t>
          </a:r>
          <a:endParaRPr lang="en-US" dirty="0"/>
        </a:p>
      </dgm:t>
    </dgm:pt>
    <dgm:pt modelId="{C702697C-B61F-42F4-9E80-59925FC013B2}" type="parTrans" cxnId="{005300AE-A0D3-44A5-B15A-B8978A3AF3C1}">
      <dgm:prSet/>
      <dgm:spPr/>
      <dgm:t>
        <a:bodyPr/>
        <a:lstStyle/>
        <a:p>
          <a:endParaRPr lang="en-US"/>
        </a:p>
      </dgm:t>
    </dgm:pt>
    <dgm:pt modelId="{F723333D-2285-49EE-A146-BC9944107365}" type="sibTrans" cxnId="{005300AE-A0D3-44A5-B15A-B8978A3AF3C1}">
      <dgm:prSet/>
      <dgm:spPr/>
      <dgm:t>
        <a:bodyPr/>
        <a:lstStyle/>
        <a:p>
          <a:endParaRPr lang="en-US"/>
        </a:p>
      </dgm:t>
    </dgm:pt>
    <dgm:pt modelId="{4C886080-7874-494A-BD38-A4747B9C4014}">
      <dgm:prSet/>
      <dgm:spPr/>
      <dgm:t>
        <a:bodyPr/>
        <a:lstStyle/>
        <a:p>
          <a:r>
            <a:rPr lang="en-US" baseline="0" dirty="0"/>
            <a:t>Deployment Guidance</a:t>
          </a:r>
          <a:endParaRPr lang="en-US" dirty="0"/>
        </a:p>
      </dgm:t>
    </dgm:pt>
    <dgm:pt modelId="{B99814EC-05FE-4B0E-B8FD-A713D4A67EE7}" type="parTrans" cxnId="{BB6B8DB3-BCC3-4B70-8C1C-109611638BD9}">
      <dgm:prSet/>
      <dgm:spPr/>
      <dgm:t>
        <a:bodyPr/>
        <a:lstStyle/>
        <a:p>
          <a:endParaRPr lang="en-US"/>
        </a:p>
      </dgm:t>
    </dgm:pt>
    <dgm:pt modelId="{2C0E461B-97E3-4012-B495-12ABE7E9A9ED}" type="sibTrans" cxnId="{BB6B8DB3-BCC3-4B70-8C1C-109611638BD9}">
      <dgm:prSet/>
      <dgm:spPr/>
      <dgm:t>
        <a:bodyPr/>
        <a:lstStyle/>
        <a:p>
          <a:endParaRPr lang="en-US"/>
        </a:p>
      </dgm:t>
    </dgm:pt>
    <dgm:pt modelId="{44208326-A2A0-4BD8-B878-CFBA85A46969}">
      <dgm:prSet/>
      <dgm:spPr/>
      <dgm:t>
        <a:bodyPr/>
        <a:lstStyle/>
        <a:p>
          <a:r>
            <a:rPr lang="en-US" baseline="0" dirty="0"/>
            <a:t>Minimum 8 CPUs, 64Gb RAM, 100Gb Disk, 24 disks</a:t>
          </a:r>
          <a:endParaRPr lang="en-US" dirty="0"/>
        </a:p>
      </dgm:t>
    </dgm:pt>
    <dgm:pt modelId="{96308A91-D5F4-4934-8D8E-A83039E8448D}" type="parTrans" cxnId="{DCDC947C-70B7-4EF1-89C0-766C815E5D50}">
      <dgm:prSet/>
      <dgm:spPr/>
      <dgm:t>
        <a:bodyPr/>
        <a:lstStyle/>
        <a:p>
          <a:endParaRPr lang="en-US"/>
        </a:p>
      </dgm:t>
    </dgm:pt>
    <dgm:pt modelId="{A8EA668F-E6AA-44E5-9360-9BEA74AD89E0}" type="sibTrans" cxnId="{DCDC947C-70B7-4EF1-89C0-766C815E5D50}">
      <dgm:prSet/>
      <dgm:spPr/>
      <dgm:t>
        <a:bodyPr/>
        <a:lstStyle/>
        <a:p>
          <a:endParaRPr lang="en-US"/>
        </a:p>
      </dgm:t>
    </dgm:pt>
    <dgm:pt modelId="{237878B4-F439-4812-8BC5-78550575F22A}">
      <dgm:prSet/>
      <dgm:spPr/>
      <dgm:t>
        <a:bodyPr/>
        <a:lstStyle/>
        <a:p>
          <a:r>
            <a:rPr lang="en-US" baseline="0" dirty="0"/>
            <a:t>Offline supported</a:t>
          </a:r>
          <a:endParaRPr lang="en-US" dirty="0"/>
        </a:p>
      </dgm:t>
    </dgm:pt>
    <dgm:pt modelId="{48FE3F2B-3454-48EA-A698-FCB5789CB1D3}" type="parTrans" cxnId="{F615D5AC-7051-40B1-AF5D-456E2AB41A9F}">
      <dgm:prSet/>
      <dgm:spPr/>
      <dgm:t>
        <a:bodyPr/>
        <a:lstStyle/>
        <a:p>
          <a:endParaRPr lang="en-US"/>
        </a:p>
      </dgm:t>
    </dgm:pt>
    <dgm:pt modelId="{7DDE49D8-85C5-484E-9989-024CC54088C1}" type="sibTrans" cxnId="{F615D5AC-7051-40B1-AF5D-456E2AB41A9F}">
      <dgm:prSet/>
      <dgm:spPr/>
      <dgm:t>
        <a:bodyPr/>
        <a:lstStyle/>
        <a:p>
          <a:endParaRPr lang="en-US"/>
        </a:p>
      </dgm:t>
    </dgm:pt>
    <dgm:pt modelId="{E5DD6E4B-7E0D-491D-99F7-323C645C27DD}" type="pres">
      <dgm:prSet presAssocID="{722360DD-CC73-43CF-B320-292C6F266197}" presName="linear" presStyleCnt="0">
        <dgm:presLayoutVars>
          <dgm:animLvl val="lvl"/>
          <dgm:resizeHandles val="exact"/>
        </dgm:presLayoutVars>
      </dgm:prSet>
      <dgm:spPr/>
    </dgm:pt>
    <dgm:pt modelId="{DE6B8829-746A-4725-B040-D2DA8B2D1729}" type="pres">
      <dgm:prSet presAssocID="{19241EB5-144A-4723-8AAE-992EC9BA411D}" presName="parentText" presStyleLbl="node1" presStyleIdx="0" presStyleCnt="4">
        <dgm:presLayoutVars>
          <dgm:chMax val="0"/>
          <dgm:bulletEnabled val="1"/>
        </dgm:presLayoutVars>
      </dgm:prSet>
      <dgm:spPr/>
    </dgm:pt>
    <dgm:pt modelId="{D80F1D93-D998-4B36-BD0B-7ECAC100BEE5}" type="pres">
      <dgm:prSet presAssocID="{19241EB5-144A-4723-8AAE-992EC9BA411D}" presName="childText" presStyleLbl="revTx" presStyleIdx="0" presStyleCnt="4">
        <dgm:presLayoutVars>
          <dgm:bulletEnabled val="1"/>
        </dgm:presLayoutVars>
      </dgm:prSet>
      <dgm:spPr/>
    </dgm:pt>
    <dgm:pt modelId="{1022A379-E353-4840-9261-165E17633F80}" type="pres">
      <dgm:prSet presAssocID="{94FCEA6C-9D87-493C-B023-EB54AC5168F2}" presName="parentText" presStyleLbl="node1" presStyleIdx="1" presStyleCnt="4">
        <dgm:presLayoutVars>
          <dgm:chMax val="0"/>
          <dgm:bulletEnabled val="1"/>
        </dgm:presLayoutVars>
      </dgm:prSet>
      <dgm:spPr/>
    </dgm:pt>
    <dgm:pt modelId="{23044B51-64B8-419A-99E3-DD86EE23155B}" type="pres">
      <dgm:prSet presAssocID="{94FCEA6C-9D87-493C-B023-EB54AC5168F2}" presName="childText" presStyleLbl="revTx" presStyleIdx="1" presStyleCnt="4">
        <dgm:presLayoutVars>
          <dgm:bulletEnabled val="1"/>
        </dgm:presLayoutVars>
      </dgm:prSet>
      <dgm:spPr/>
    </dgm:pt>
    <dgm:pt modelId="{63451CEA-741E-42CC-BFC0-7F4FE88A0591}" type="pres">
      <dgm:prSet presAssocID="{B657DE4F-D31E-4680-A08E-D77A3E4832DC}" presName="parentText" presStyleLbl="node1" presStyleIdx="2" presStyleCnt="4">
        <dgm:presLayoutVars>
          <dgm:chMax val="0"/>
          <dgm:bulletEnabled val="1"/>
        </dgm:presLayoutVars>
      </dgm:prSet>
      <dgm:spPr/>
    </dgm:pt>
    <dgm:pt modelId="{D884139C-F3F9-4F7C-9397-3E74228236FC}" type="pres">
      <dgm:prSet presAssocID="{B657DE4F-D31E-4680-A08E-D77A3E4832DC}" presName="childText" presStyleLbl="revTx" presStyleIdx="2" presStyleCnt="4">
        <dgm:presLayoutVars>
          <dgm:bulletEnabled val="1"/>
        </dgm:presLayoutVars>
      </dgm:prSet>
      <dgm:spPr/>
    </dgm:pt>
    <dgm:pt modelId="{D1A7C028-9715-446A-82BC-16BFFD65426E}" type="pres">
      <dgm:prSet presAssocID="{4C886080-7874-494A-BD38-A4747B9C4014}" presName="parentText" presStyleLbl="node1" presStyleIdx="3" presStyleCnt="4">
        <dgm:presLayoutVars>
          <dgm:chMax val="0"/>
          <dgm:bulletEnabled val="1"/>
        </dgm:presLayoutVars>
      </dgm:prSet>
      <dgm:spPr/>
    </dgm:pt>
    <dgm:pt modelId="{EEE65D60-7CA9-48A7-A2CB-82A75F83C89F}" type="pres">
      <dgm:prSet presAssocID="{4C886080-7874-494A-BD38-A4747B9C4014}" presName="childText" presStyleLbl="revTx" presStyleIdx="3" presStyleCnt="4">
        <dgm:presLayoutVars>
          <dgm:bulletEnabled val="1"/>
        </dgm:presLayoutVars>
      </dgm:prSet>
      <dgm:spPr/>
    </dgm:pt>
  </dgm:ptLst>
  <dgm:cxnLst>
    <dgm:cxn modelId="{D1AA1304-6F31-4777-A7C4-8954DC6FD1CE}" srcId="{B657DE4F-D31E-4680-A08E-D77A3E4832DC}" destId="{EFFA4805-EDBA-4B86-AE57-278881331AAE}" srcOrd="0" destOrd="0" parTransId="{5587887B-EEA7-4640-A445-F1FE7DE28B44}" sibTransId="{8741EEFF-072C-4335-B352-D651386C8FDD}"/>
    <dgm:cxn modelId="{B1FB0E0B-D82E-4537-B910-A8D4A2F032FE}" srcId="{722360DD-CC73-43CF-B320-292C6F266197}" destId="{19241EB5-144A-4723-8AAE-992EC9BA411D}" srcOrd="0" destOrd="0" parTransId="{C46D4065-9E82-44C3-9CDA-C0A2D971D994}" sibTransId="{7BFAB567-533D-4D72-8C87-3EA051E4E245}"/>
    <dgm:cxn modelId="{41C80F1F-033A-4A72-9EF5-7F1D229E265B}" type="presOf" srcId="{44208326-A2A0-4BD8-B878-CFBA85A46969}" destId="{EEE65D60-7CA9-48A7-A2CB-82A75F83C89F}" srcOrd="0" destOrd="0" presId="urn:microsoft.com/office/officeart/2005/8/layout/vList2"/>
    <dgm:cxn modelId="{06A4C32A-8845-412B-9013-7DAAAE70D06D}" type="presOf" srcId="{4C886080-7874-494A-BD38-A4747B9C4014}" destId="{D1A7C028-9715-446A-82BC-16BFFD65426E}" srcOrd="0" destOrd="0" presId="urn:microsoft.com/office/officeart/2005/8/layout/vList2"/>
    <dgm:cxn modelId="{63AEDF3F-CBBC-48E8-AA05-29A5C751B5A4}" type="presOf" srcId="{94FCEA6C-9D87-493C-B023-EB54AC5168F2}" destId="{1022A379-E353-4840-9261-165E17633F80}" srcOrd="0" destOrd="0" presId="urn:microsoft.com/office/officeart/2005/8/layout/vList2"/>
    <dgm:cxn modelId="{A09B5E6E-8A90-431E-8EED-B26CCFB2E5E9}" srcId="{94FCEA6C-9D87-493C-B023-EB54AC5168F2}" destId="{AAA7B244-6EE8-4814-A250-60725B8D55C0}" srcOrd="1" destOrd="0" parTransId="{08C17FC9-564F-4796-87D7-BC0A8F6A6C36}" sibTransId="{B359625A-BDF6-4639-B050-FD15DBE0DAF5}"/>
    <dgm:cxn modelId="{B6C3C450-6AA7-4CA9-BD9C-3371581C5C07}" type="presOf" srcId="{AAA7B244-6EE8-4814-A250-60725B8D55C0}" destId="{23044B51-64B8-419A-99E3-DD86EE23155B}" srcOrd="0" destOrd="2" presId="urn:microsoft.com/office/officeart/2005/8/layout/vList2"/>
    <dgm:cxn modelId="{FAAD7F51-A55B-4B98-A759-3C8233F42339}" type="presOf" srcId="{64E540A5-BB5B-49CB-830B-7A7E0A06965E}" destId="{23044B51-64B8-419A-99E3-DD86EE23155B}" srcOrd="0" destOrd="1" presId="urn:microsoft.com/office/officeart/2005/8/layout/vList2"/>
    <dgm:cxn modelId="{29CE2F74-0754-4216-ACDA-64B7E37CA50F}" srcId="{19241EB5-144A-4723-8AAE-992EC9BA411D}" destId="{A95FBBA7-9EB5-46F6-8D81-C58EF0B56E8B}" srcOrd="1" destOrd="0" parTransId="{9660B07A-B1FD-48C5-902E-957EE216728B}" sibTransId="{E051DF28-2EFB-4072-B35D-BD370EC4481F}"/>
    <dgm:cxn modelId="{845CDB57-5C6E-4671-80D2-E1AB0592DAC8}" type="presOf" srcId="{19241EB5-144A-4723-8AAE-992EC9BA411D}" destId="{DE6B8829-746A-4725-B040-D2DA8B2D1729}" srcOrd="0" destOrd="0" presId="urn:microsoft.com/office/officeart/2005/8/layout/vList2"/>
    <dgm:cxn modelId="{DCDC947C-70B7-4EF1-89C0-766C815E5D50}" srcId="{4C886080-7874-494A-BD38-A4747B9C4014}" destId="{44208326-A2A0-4BD8-B878-CFBA85A46969}" srcOrd="0" destOrd="0" parTransId="{96308A91-D5F4-4934-8D8E-A83039E8448D}" sibTransId="{A8EA668F-E6AA-44E5-9360-9BEA74AD89E0}"/>
    <dgm:cxn modelId="{775F528A-7EF7-4DF3-91AF-19B23384CBAE}" srcId="{19241EB5-144A-4723-8AAE-992EC9BA411D}" destId="{634FA789-EB41-449F-9FF2-7E676A65640F}" srcOrd="0" destOrd="0" parTransId="{E0B45860-A882-4C52-892B-6EADD55C2BAC}" sibTransId="{1BFC90E5-25A6-4398-BAB8-DCC5569897B3}"/>
    <dgm:cxn modelId="{F615D5AC-7051-40B1-AF5D-456E2AB41A9F}" srcId="{4C886080-7874-494A-BD38-A4747B9C4014}" destId="{237878B4-F439-4812-8BC5-78550575F22A}" srcOrd="1" destOrd="0" parTransId="{48FE3F2B-3454-48EA-A698-FCB5789CB1D3}" sibTransId="{7DDE49D8-85C5-484E-9989-024CC54088C1}"/>
    <dgm:cxn modelId="{005300AE-A0D3-44A5-B15A-B8978A3AF3C1}" srcId="{B657DE4F-D31E-4680-A08E-D77A3E4832DC}" destId="{B7E7D9AF-FE91-45C3-8E78-67C220736BFB}" srcOrd="1" destOrd="0" parTransId="{C702697C-B61F-42F4-9E80-59925FC013B2}" sibTransId="{F723333D-2285-49EE-A146-BC9944107365}"/>
    <dgm:cxn modelId="{348AEDB0-5230-4CBD-9217-3E07FA0CD337}" srcId="{C6F4EC71-1440-49BE-850F-E358DA3E4933}" destId="{64E540A5-BB5B-49CB-830B-7A7E0A06965E}" srcOrd="0" destOrd="0" parTransId="{8EB5E238-0997-4302-9BD2-B87AD1C34503}" sibTransId="{0505B9B1-F370-4915-91D1-1FF9864D0095}"/>
    <dgm:cxn modelId="{BB6B8DB3-BCC3-4B70-8C1C-109611638BD9}" srcId="{722360DD-CC73-43CF-B320-292C6F266197}" destId="{4C886080-7874-494A-BD38-A4747B9C4014}" srcOrd="3" destOrd="0" parTransId="{B99814EC-05FE-4B0E-B8FD-A713D4A67EE7}" sibTransId="{2C0E461B-97E3-4012-B495-12ABE7E9A9ED}"/>
    <dgm:cxn modelId="{3921B0C7-EADD-4670-B3FE-6066CE08EF3A}" srcId="{722360DD-CC73-43CF-B320-292C6F266197}" destId="{B657DE4F-D31E-4680-A08E-D77A3E4832DC}" srcOrd="2" destOrd="0" parTransId="{37400931-330A-4DD8-9A65-F003AEB93C05}" sibTransId="{6773C389-A082-4833-96D1-940DA4774475}"/>
    <dgm:cxn modelId="{335D69CE-2711-46AD-B94F-6C8EE9613FE3}" type="presOf" srcId="{B7E7D9AF-FE91-45C3-8E78-67C220736BFB}" destId="{D884139C-F3F9-4F7C-9397-3E74228236FC}" srcOrd="0" destOrd="1" presId="urn:microsoft.com/office/officeart/2005/8/layout/vList2"/>
    <dgm:cxn modelId="{7EE8C2D9-B77C-4EE4-8A72-7A458A79D563}" type="presOf" srcId="{A95FBBA7-9EB5-46F6-8D81-C58EF0B56E8B}" destId="{D80F1D93-D998-4B36-BD0B-7ECAC100BEE5}" srcOrd="0" destOrd="1" presId="urn:microsoft.com/office/officeart/2005/8/layout/vList2"/>
    <dgm:cxn modelId="{E52309E3-ABA8-48D7-91C7-025327876AFA}" type="presOf" srcId="{B657DE4F-D31E-4680-A08E-D77A3E4832DC}" destId="{63451CEA-741E-42CC-BFC0-7F4FE88A0591}" srcOrd="0" destOrd="0" presId="urn:microsoft.com/office/officeart/2005/8/layout/vList2"/>
    <dgm:cxn modelId="{1389F3E4-4231-4D57-BCD9-8BA54E4F77B4}" type="presOf" srcId="{EFFA4805-EDBA-4B86-AE57-278881331AAE}" destId="{D884139C-F3F9-4F7C-9397-3E74228236FC}" srcOrd="0" destOrd="0" presId="urn:microsoft.com/office/officeart/2005/8/layout/vList2"/>
    <dgm:cxn modelId="{C304C5E5-92D5-4210-90F5-765A50547D23}" type="presOf" srcId="{237878B4-F439-4812-8BC5-78550575F22A}" destId="{EEE65D60-7CA9-48A7-A2CB-82A75F83C89F}" srcOrd="0" destOrd="1" presId="urn:microsoft.com/office/officeart/2005/8/layout/vList2"/>
    <dgm:cxn modelId="{5749EAEA-509A-487D-9347-DF050B8C00E8}" type="presOf" srcId="{634FA789-EB41-449F-9FF2-7E676A65640F}" destId="{D80F1D93-D998-4B36-BD0B-7ECAC100BEE5}" srcOrd="0" destOrd="0" presId="urn:microsoft.com/office/officeart/2005/8/layout/vList2"/>
    <dgm:cxn modelId="{3D7778F6-D8D3-4BDA-9F07-41B34239DD3A}" srcId="{722360DD-CC73-43CF-B320-292C6F266197}" destId="{94FCEA6C-9D87-493C-B023-EB54AC5168F2}" srcOrd="1" destOrd="0" parTransId="{1BB9C1D7-F709-4DAD-81D3-3524A50138F8}" sibTransId="{28531E57-B7D9-475D-9246-D7158B83B065}"/>
    <dgm:cxn modelId="{02EB91F9-1972-4E76-9A21-5EA03B27BD9C}" type="presOf" srcId="{722360DD-CC73-43CF-B320-292C6F266197}" destId="{E5DD6E4B-7E0D-491D-99F7-323C645C27DD}" srcOrd="0" destOrd="0" presId="urn:microsoft.com/office/officeart/2005/8/layout/vList2"/>
    <dgm:cxn modelId="{3C61EAFE-B2C6-4A89-ACAF-2A2445ADAAF0}" type="presOf" srcId="{C6F4EC71-1440-49BE-850F-E358DA3E4933}" destId="{23044B51-64B8-419A-99E3-DD86EE23155B}" srcOrd="0" destOrd="0" presId="urn:microsoft.com/office/officeart/2005/8/layout/vList2"/>
    <dgm:cxn modelId="{017366FF-1C21-4FE7-912B-E7DD760C7FED}" srcId="{94FCEA6C-9D87-493C-B023-EB54AC5168F2}" destId="{C6F4EC71-1440-49BE-850F-E358DA3E4933}" srcOrd="0" destOrd="0" parTransId="{B766F385-65DD-4773-AD72-2CA506A8347C}" sibTransId="{8C017F49-2E3A-4512-9893-F792F30AC72B}"/>
    <dgm:cxn modelId="{6C428CD7-A3BA-43F0-B5FC-8C3D0934D164}" type="presParOf" srcId="{E5DD6E4B-7E0D-491D-99F7-323C645C27DD}" destId="{DE6B8829-746A-4725-B040-D2DA8B2D1729}" srcOrd="0" destOrd="0" presId="urn:microsoft.com/office/officeart/2005/8/layout/vList2"/>
    <dgm:cxn modelId="{2CE6242B-968B-4673-802A-17E6F659AFB5}" type="presParOf" srcId="{E5DD6E4B-7E0D-491D-99F7-323C645C27DD}" destId="{D80F1D93-D998-4B36-BD0B-7ECAC100BEE5}" srcOrd="1" destOrd="0" presId="urn:microsoft.com/office/officeart/2005/8/layout/vList2"/>
    <dgm:cxn modelId="{5D9F1116-2C00-4146-9A6A-EC6A455688FE}" type="presParOf" srcId="{E5DD6E4B-7E0D-491D-99F7-323C645C27DD}" destId="{1022A379-E353-4840-9261-165E17633F80}" srcOrd="2" destOrd="0" presId="urn:microsoft.com/office/officeart/2005/8/layout/vList2"/>
    <dgm:cxn modelId="{EA26D871-6388-4648-8365-0F6C40D8FE47}" type="presParOf" srcId="{E5DD6E4B-7E0D-491D-99F7-323C645C27DD}" destId="{23044B51-64B8-419A-99E3-DD86EE23155B}" srcOrd="3" destOrd="0" presId="urn:microsoft.com/office/officeart/2005/8/layout/vList2"/>
    <dgm:cxn modelId="{F45C43DF-6D02-4B71-B99B-61AB95C9A9B8}" type="presParOf" srcId="{E5DD6E4B-7E0D-491D-99F7-323C645C27DD}" destId="{63451CEA-741E-42CC-BFC0-7F4FE88A0591}" srcOrd="4" destOrd="0" presId="urn:microsoft.com/office/officeart/2005/8/layout/vList2"/>
    <dgm:cxn modelId="{AD656229-5960-4F73-8194-A6473251AE01}" type="presParOf" srcId="{E5DD6E4B-7E0D-491D-99F7-323C645C27DD}" destId="{D884139C-F3F9-4F7C-9397-3E74228236FC}" srcOrd="5" destOrd="0" presId="urn:microsoft.com/office/officeart/2005/8/layout/vList2"/>
    <dgm:cxn modelId="{6F64C4A8-7EC0-4D2F-AA9A-F08B8C6FD3DA}" type="presParOf" srcId="{E5DD6E4B-7E0D-491D-99F7-323C645C27DD}" destId="{D1A7C028-9715-446A-82BC-16BFFD65426E}" srcOrd="6" destOrd="0" presId="urn:microsoft.com/office/officeart/2005/8/layout/vList2"/>
    <dgm:cxn modelId="{409F088E-46B2-4A73-B560-4FF827E71FA8}" type="presParOf" srcId="{E5DD6E4B-7E0D-491D-99F7-323C645C27DD}" destId="{EEE65D60-7CA9-48A7-A2CB-82A75F83C89F}"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BE29EE-1D4E-4D0C-8DD1-23BDF7F502A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B1364BF-1D30-4F9E-9E11-D23890D08342}">
      <dgm:prSet/>
      <dgm:spPr/>
      <dgm:t>
        <a:bodyPr/>
        <a:lstStyle/>
        <a:p>
          <a:r>
            <a:rPr lang="en-US" baseline="0" dirty="0"/>
            <a:t>sql-server-master</a:t>
          </a:r>
          <a:endParaRPr lang="en-US" dirty="0"/>
        </a:p>
      </dgm:t>
    </dgm:pt>
    <dgm:pt modelId="{A8116378-4485-485C-AB93-36122417A3EC}" type="parTrans" cxnId="{EAC44C7F-8EF9-4F83-B562-52489EF61835}">
      <dgm:prSet/>
      <dgm:spPr/>
      <dgm:t>
        <a:bodyPr/>
        <a:lstStyle/>
        <a:p>
          <a:endParaRPr lang="en-US"/>
        </a:p>
      </dgm:t>
    </dgm:pt>
    <dgm:pt modelId="{C5FE7BF8-A89A-4F8E-B562-46BB2882E4FE}" type="sibTrans" cxnId="{EAC44C7F-8EF9-4F83-B562-52489EF61835}">
      <dgm:prSet/>
      <dgm:spPr/>
      <dgm:t>
        <a:bodyPr/>
        <a:lstStyle/>
        <a:p>
          <a:endParaRPr lang="en-US"/>
        </a:p>
      </dgm:t>
    </dgm:pt>
    <dgm:pt modelId="{642FC679-8C5F-4216-8E52-F9A92FF9C3AD}">
      <dgm:prSet/>
      <dgm:spPr/>
      <dgm:t>
        <a:bodyPr/>
        <a:lstStyle/>
        <a:p>
          <a:r>
            <a:rPr lang="en-US" baseline="0" dirty="0"/>
            <a:t>SQL Server Master Instance</a:t>
          </a:r>
          <a:endParaRPr lang="en-US" dirty="0"/>
        </a:p>
      </dgm:t>
    </dgm:pt>
    <dgm:pt modelId="{17B5BE0D-2674-46FC-AF64-52796AA031F1}" type="parTrans" cxnId="{EFF4CC4A-0C0E-4466-B9F5-23213C195DF2}">
      <dgm:prSet/>
      <dgm:spPr/>
      <dgm:t>
        <a:bodyPr/>
        <a:lstStyle/>
        <a:p>
          <a:endParaRPr lang="en-US"/>
        </a:p>
      </dgm:t>
    </dgm:pt>
    <dgm:pt modelId="{93221925-93F6-4205-B290-A7433796D9C5}" type="sibTrans" cxnId="{EFF4CC4A-0C0E-4466-B9F5-23213C195DF2}">
      <dgm:prSet/>
      <dgm:spPr/>
      <dgm:t>
        <a:bodyPr/>
        <a:lstStyle/>
        <a:p>
          <a:endParaRPr lang="en-US"/>
        </a:p>
      </dgm:t>
    </dgm:pt>
    <dgm:pt modelId="{D5A3F120-E253-481E-8C68-59076A0BF37B}">
      <dgm:prSet/>
      <dgm:spPr/>
      <dgm:t>
        <a:bodyPr/>
        <a:lstStyle/>
        <a:p>
          <a:r>
            <a:rPr lang="en-US" baseline="0" dirty="0"/>
            <a:t>gateway</a:t>
          </a:r>
          <a:endParaRPr lang="en-US" dirty="0"/>
        </a:p>
      </dgm:t>
    </dgm:pt>
    <dgm:pt modelId="{021286F9-3411-441B-9988-D38832F86545}" type="parTrans" cxnId="{48CEFF63-6EB6-4277-AA75-5676E23B5AFF}">
      <dgm:prSet/>
      <dgm:spPr/>
      <dgm:t>
        <a:bodyPr/>
        <a:lstStyle/>
        <a:p>
          <a:endParaRPr lang="en-US"/>
        </a:p>
      </dgm:t>
    </dgm:pt>
    <dgm:pt modelId="{B5C3DEFC-BD78-41A4-AFD1-AF14A918E1D8}" type="sibTrans" cxnId="{48CEFF63-6EB6-4277-AA75-5676E23B5AFF}">
      <dgm:prSet/>
      <dgm:spPr/>
      <dgm:t>
        <a:bodyPr/>
        <a:lstStyle/>
        <a:p>
          <a:endParaRPr lang="en-US"/>
        </a:p>
      </dgm:t>
    </dgm:pt>
    <dgm:pt modelId="{76B22489-85BD-4EA6-B764-9EBDD2D42A54}">
      <dgm:prSet/>
      <dgm:spPr/>
      <dgm:t>
        <a:bodyPr/>
        <a:lstStyle/>
        <a:p>
          <a:r>
            <a:rPr lang="en-US" baseline="0" dirty="0"/>
            <a:t>Gateway to access HDFS files, Spark</a:t>
          </a:r>
          <a:endParaRPr lang="en-US" dirty="0"/>
        </a:p>
      </dgm:t>
    </dgm:pt>
    <dgm:pt modelId="{070C91C3-77B2-4769-8592-E24A815E958B}" type="parTrans" cxnId="{990EEAB9-049B-4935-A12D-B7A9C08CFC7A}">
      <dgm:prSet/>
      <dgm:spPr/>
      <dgm:t>
        <a:bodyPr/>
        <a:lstStyle/>
        <a:p>
          <a:endParaRPr lang="en-US"/>
        </a:p>
      </dgm:t>
    </dgm:pt>
    <dgm:pt modelId="{3651EF55-27F5-45B8-AA20-44F6DFCA5558}" type="sibTrans" cxnId="{990EEAB9-049B-4935-A12D-B7A9C08CFC7A}">
      <dgm:prSet/>
      <dgm:spPr/>
      <dgm:t>
        <a:bodyPr/>
        <a:lstStyle/>
        <a:p>
          <a:endParaRPr lang="en-US"/>
        </a:p>
      </dgm:t>
    </dgm:pt>
    <dgm:pt modelId="{67EE9C37-13A6-4A1E-B0B3-43028BE0E137}">
      <dgm:prSet/>
      <dgm:spPr/>
      <dgm:t>
        <a:bodyPr/>
        <a:lstStyle/>
        <a:p>
          <a:r>
            <a:rPr lang="en-US" baseline="0" dirty="0"/>
            <a:t>webhdfs</a:t>
          </a:r>
          <a:endParaRPr lang="en-US" dirty="0"/>
        </a:p>
      </dgm:t>
    </dgm:pt>
    <dgm:pt modelId="{43400AD6-9980-41BD-9454-709D2399C34E}" type="parTrans" cxnId="{48748947-0E5B-46D8-8104-D53681AE3945}">
      <dgm:prSet/>
      <dgm:spPr/>
      <dgm:t>
        <a:bodyPr/>
        <a:lstStyle/>
        <a:p>
          <a:endParaRPr lang="en-US"/>
        </a:p>
      </dgm:t>
    </dgm:pt>
    <dgm:pt modelId="{85EA652C-E019-4EFC-9ED1-F1CBD1C0AF0A}" type="sibTrans" cxnId="{48748947-0E5B-46D8-8104-D53681AE3945}">
      <dgm:prSet/>
      <dgm:spPr/>
      <dgm:t>
        <a:bodyPr/>
        <a:lstStyle/>
        <a:p>
          <a:endParaRPr lang="en-US"/>
        </a:p>
      </dgm:t>
    </dgm:pt>
    <dgm:pt modelId="{FA271040-CC4F-40E3-99E2-6112CD8485D5}">
      <dgm:prSet/>
      <dgm:spPr/>
      <dgm:t>
        <a:bodyPr/>
        <a:lstStyle/>
        <a:p>
          <a:r>
            <a:rPr lang="en-US" baseline="0" dirty="0"/>
            <a:t>HDFS File System Proxy</a:t>
          </a:r>
          <a:endParaRPr lang="en-US" dirty="0"/>
        </a:p>
      </dgm:t>
    </dgm:pt>
    <dgm:pt modelId="{6D17F832-5E0B-4126-90CF-5FDC503FC083}" type="parTrans" cxnId="{08B1D0A6-0ABD-4729-ADB5-F5C0DE7B5E71}">
      <dgm:prSet/>
      <dgm:spPr/>
      <dgm:t>
        <a:bodyPr/>
        <a:lstStyle/>
        <a:p>
          <a:endParaRPr lang="en-US"/>
        </a:p>
      </dgm:t>
    </dgm:pt>
    <dgm:pt modelId="{2F5DA3A2-50A5-48E5-B0AE-F5D536E5F36D}" type="sibTrans" cxnId="{08B1D0A6-0ABD-4729-ADB5-F5C0DE7B5E71}">
      <dgm:prSet/>
      <dgm:spPr/>
      <dgm:t>
        <a:bodyPr/>
        <a:lstStyle/>
        <a:p>
          <a:endParaRPr lang="en-US"/>
        </a:p>
      </dgm:t>
    </dgm:pt>
    <dgm:pt modelId="{CB77720D-3EB6-491F-9132-BE7FD6B6E716}">
      <dgm:prSet/>
      <dgm:spPr/>
      <dgm:t>
        <a:bodyPr/>
        <a:lstStyle/>
        <a:p>
          <a:r>
            <a:rPr lang="en-US" baseline="0" dirty="0"/>
            <a:t>livy</a:t>
          </a:r>
          <a:endParaRPr lang="en-US" dirty="0"/>
        </a:p>
      </dgm:t>
    </dgm:pt>
    <dgm:pt modelId="{DF53BA3C-26AD-4C11-8555-D7FB82B2D3E9}" type="parTrans" cxnId="{11403E2A-2FF8-4FBB-A747-C9CD08D23720}">
      <dgm:prSet/>
      <dgm:spPr/>
      <dgm:t>
        <a:bodyPr/>
        <a:lstStyle/>
        <a:p>
          <a:endParaRPr lang="en-US"/>
        </a:p>
      </dgm:t>
    </dgm:pt>
    <dgm:pt modelId="{D4A2C4A7-B594-4DB5-88E0-30750B978FB6}" type="sibTrans" cxnId="{11403E2A-2FF8-4FBB-A747-C9CD08D23720}">
      <dgm:prSet/>
      <dgm:spPr/>
      <dgm:t>
        <a:bodyPr/>
        <a:lstStyle/>
        <a:p>
          <a:endParaRPr lang="en-US"/>
        </a:p>
      </dgm:t>
    </dgm:pt>
    <dgm:pt modelId="{E30A99FD-94F4-4D63-8060-E8520179C049}">
      <dgm:prSet/>
      <dgm:spPr/>
      <dgm:t>
        <a:bodyPr/>
        <a:lstStyle/>
        <a:p>
          <a:r>
            <a:rPr lang="en-US" baseline="0" dirty="0"/>
            <a:t>Proxy for running Spark statements, jobs, applications</a:t>
          </a:r>
          <a:endParaRPr lang="en-US" dirty="0"/>
        </a:p>
      </dgm:t>
    </dgm:pt>
    <dgm:pt modelId="{FA3B1706-047B-492A-BE7C-C5559F0DD10A}" type="parTrans" cxnId="{76D39696-7EEE-4B6B-B7DA-3EA927802DD0}">
      <dgm:prSet/>
      <dgm:spPr/>
      <dgm:t>
        <a:bodyPr/>
        <a:lstStyle/>
        <a:p>
          <a:endParaRPr lang="en-US"/>
        </a:p>
      </dgm:t>
    </dgm:pt>
    <dgm:pt modelId="{5BBFE16B-D568-4091-8A7C-156CF64EA3BB}" type="sibTrans" cxnId="{76D39696-7EEE-4B6B-B7DA-3EA927802DD0}">
      <dgm:prSet/>
      <dgm:spPr/>
      <dgm:t>
        <a:bodyPr/>
        <a:lstStyle/>
        <a:p>
          <a:endParaRPr lang="en-US"/>
        </a:p>
      </dgm:t>
    </dgm:pt>
    <dgm:pt modelId="{1D5DA753-2E43-4F56-9B86-72B566A49C8B}">
      <dgm:prSet/>
      <dgm:spPr/>
      <dgm:t>
        <a:bodyPr/>
        <a:lstStyle/>
        <a:p>
          <a:r>
            <a:rPr lang="en-US" dirty="0"/>
            <a:t>app-proxy</a:t>
          </a:r>
        </a:p>
      </dgm:t>
    </dgm:pt>
    <dgm:pt modelId="{E3795691-F2F2-46EE-9FC1-9A4A40A338CF}" type="parTrans" cxnId="{1A81ED08-E6D7-4D62-B137-420E45A44728}">
      <dgm:prSet/>
      <dgm:spPr/>
      <dgm:t>
        <a:bodyPr/>
        <a:lstStyle/>
        <a:p>
          <a:endParaRPr lang="en-US"/>
        </a:p>
      </dgm:t>
    </dgm:pt>
    <dgm:pt modelId="{5E001409-ED2F-44EE-8ADB-DF61ACCC36FA}" type="sibTrans" cxnId="{1A81ED08-E6D7-4D62-B137-420E45A44728}">
      <dgm:prSet/>
      <dgm:spPr/>
      <dgm:t>
        <a:bodyPr/>
        <a:lstStyle/>
        <a:p>
          <a:endParaRPr lang="en-US"/>
        </a:p>
      </dgm:t>
    </dgm:pt>
    <dgm:pt modelId="{94497983-25C9-425C-BF80-460045523149}">
      <dgm:prSet/>
      <dgm:spPr/>
      <dgm:t>
        <a:bodyPr/>
        <a:lstStyle/>
        <a:p>
          <a:r>
            <a:rPr lang="en-US" dirty="0"/>
            <a:t>Application Proxy</a:t>
          </a:r>
        </a:p>
      </dgm:t>
    </dgm:pt>
    <dgm:pt modelId="{0C2F274A-EB5E-4A1C-9CA7-87E8C489BBAB}" type="parTrans" cxnId="{B22F1529-BAC9-4BA6-A129-864DE38ABE35}">
      <dgm:prSet/>
      <dgm:spPr/>
      <dgm:t>
        <a:bodyPr/>
        <a:lstStyle/>
        <a:p>
          <a:endParaRPr lang="en-US"/>
        </a:p>
      </dgm:t>
    </dgm:pt>
    <dgm:pt modelId="{7C3EAF68-FBE6-478D-A7A9-7F47B960F92B}" type="sibTrans" cxnId="{B22F1529-BAC9-4BA6-A129-864DE38ABE35}">
      <dgm:prSet/>
      <dgm:spPr/>
      <dgm:t>
        <a:bodyPr/>
        <a:lstStyle/>
        <a:p>
          <a:endParaRPr lang="en-US"/>
        </a:p>
      </dgm:t>
    </dgm:pt>
    <dgm:pt modelId="{15C62D7B-8102-4FAC-A5AC-6CB974DFA348}" type="pres">
      <dgm:prSet presAssocID="{BCBE29EE-1D4E-4D0C-8DD1-23BDF7F502A0}" presName="Name0" presStyleCnt="0">
        <dgm:presLayoutVars>
          <dgm:dir/>
          <dgm:animLvl val="lvl"/>
          <dgm:resizeHandles val="exact"/>
        </dgm:presLayoutVars>
      </dgm:prSet>
      <dgm:spPr/>
    </dgm:pt>
    <dgm:pt modelId="{89408C91-6EC9-42AC-8C79-8F2DE04C5D09}" type="pres">
      <dgm:prSet presAssocID="{7B1364BF-1D30-4F9E-9E11-D23890D08342}" presName="composite" presStyleCnt="0"/>
      <dgm:spPr/>
    </dgm:pt>
    <dgm:pt modelId="{2460F0D2-1C78-4237-8C58-8552AE771D56}" type="pres">
      <dgm:prSet presAssocID="{7B1364BF-1D30-4F9E-9E11-D23890D08342}" presName="parTx" presStyleLbl="alignNode1" presStyleIdx="0" presStyleCnt="5">
        <dgm:presLayoutVars>
          <dgm:chMax val="0"/>
          <dgm:chPref val="0"/>
          <dgm:bulletEnabled val="1"/>
        </dgm:presLayoutVars>
      </dgm:prSet>
      <dgm:spPr/>
    </dgm:pt>
    <dgm:pt modelId="{1EA6B26D-217D-4C9E-A94D-A1B30E4BDE9F}" type="pres">
      <dgm:prSet presAssocID="{7B1364BF-1D30-4F9E-9E11-D23890D08342}" presName="desTx" presStyleLbl="alignAccFollowNode1" presStyleIdx="0" presStyleCnt="5">
        <dgm:presLayoutVars>
          <dgm:bulletEnabled val="1"/>
        </dgm:presLayoutVars>
      </dgm:prSet>
      <dgm:spPr/>
    </dgm:pt>
    <dgm:pt modelId="{9BB8BCBC-7A9B-4F3C-891D-89982F3D3542}" type="pres">
      <dgm:prSet presAssocID="{C5FE7BF8-A89A-4F8E-B562-46BB2882E4FE}" presName="space" presStyleCnt="0"/>
      <dgm:spPr/>
    </dgm:pt>
    <dgm:pt modelId="{242BCD8F-7489-479F-9B47-5C1168DE6B8E}" type="pres">
      <dgm:prSet presAssocID="{D5A3F120-E253-481E-8C68-59076A0BF37B}" presName="composite" presStyleCnt="0"/>
      <dgm:spPr/>
    </dgm:pt>
    <dgm:pt modelId="{587B3514-716C-4485-B845-CBEBFA47037B}" type="pres">
      <dgm:prSet presAssocID="{D5A3F120-E253-481E-8C68-59076A0BF37B}" presName="parTx" presStyleLbl="alignNode1" presStyleIdx="1" presStyleCnt="5">
        <dgm:presLayoutVars>
          <dgm:chMax val="0"/>
          <dgm:chPref val="0"/>
          <dgm:bulletEnabled val="1"/>
        </dgm:presLayoutVars>
      </dgm:prSet>
      <dgm:spPr/>
    </dgm:pt>
    <dgm:pt modelId="{F5DF685F-0FD2-4411-A048-244A141D953F}" type="pres">
      <dgm:prSet presAssocID="{D5A3F120-E253-481E-8C68-59076A0BF37B}" presName="desTx" presStyleLbl="alignAccFollowNode1" presStyleIdx="1" presStyleCnt="5">
        <dgm:presLayoutVars>
          <dgm:bulletEnabled val="1"/>
        </dgm:presLayoutVars>
      </dgm:prSet>
      <dgm:spPr/>
    </dgm:pt>
    <dgm:pt modelId="{8BEF769B-B166-43CD-9A0D-F8F4F0C56921}" type="pres">
      <dgm:prSet presAssocID="{B5C3DEFC-BD78-41A4-AFD1-AF14A918E1D8}" presName="space" presStyleCnt="0"/>
      <dgm:spPr/>
    </dgm:pt>
    <dgm:pt modelId="{6AC113B8-1C5A-4BB5-B9E6-806E2F8E341D}" type="pres">
      <dgm:prSet presAssocID="{67EE9C37-13A6-4A1E-B0B3-43028BE0E137}" presName="composite" presStyleCnt="0"/>
      <dgm:spPr/>
    </dgm:pt>
    <dgm:pt modelId="{B2A94D8B-D03F-4372-90DD-483F243FF52B}" type="pres">
      <dgm:prSet presAssocID="{67EE9C37-13A6-4A1E-B0B3-43028BE0E137}" presName="parTx" presStyleLbl="alignNode1" presStyleIdx="2" presStyleCnt="5">
        <dgm:presLayoutVars>
          <dgm:chMax val="0"/>
          <dgm:chPref val="0"/>
          <dgm:bulletEnabled val="1"/>
        </dgm:presLayoutVars>
      </dgm:prSet>
      <dgm:spPr/>
    </dgm:pt>
    <dgm:pt modelId="{01EF6754-07D5-40E5-AF45-236C8C0D3388}" type="pres">
      <dgm:prSet presAssocID="{67EE9C37-13A6-4A1E-B0B3-43028BE0E137}" presName="desTx" presStyleLbl="alignAccFollowNode1" presStyleIdx="2" presStyleCnt="5">
        <dgm:presLayoutVars>
          <dgm:bulletEnabled val="1"/>
        </dgm:presLayoutVars>
      </dgm:prSet>
      <dgm:spPr/>
    </dgm:pt>
    <dgm:pt modelId="{F12277A3-C4BC-4468-99EA-11FED08C6AF2}" type="pres">
      <dgm:prSet presAssocID="{85EA652C-E019-4EFC-9ED1-F1CBD1C0AF0A}" presName="space" presStyleCnt="0"/>
      <dgm:spPr/>
    </dgm:pt>
    <dgm:pt modelId="{9CE70747-8634-4D6C-8C9A-B4D775712549}" type="pres">
      <dgm:prSet presAssocID="{CB77720D-3EB6-491F-9132-BE7FD6B6E716}" presName="composite" presStyleCnt="0"/>
      <dgm:spPr/>
    </dgm:pt>
    <dgm:pt modelId="{74F136F3-DF89-4D33-A547-62F6FBC271CA}" type="pres">
      <dgm:prSet presAssocID="{CB77720D-3EB6-491F-9132-BE7FD6B6E716}" presName="parTx" presStyleLbl="alignNode1" presStyleIdx="3" presStyleCnt="5">
        <dgm:presLayoutVars>
          <dgm:chMax val="0"/>
          <dgm:chPref val="0"/>
          <dgm:bulletEnabled val="1"/>
        </dgm:presLayoutVars>
      </dgm:prSet>
      <dgm:spPr/>
    </dgm:pt>
    <dgm:pt modelId="{9AC11C5F-32C8-45FF-A1E7-66A91E6F5A7C}" type="pres">
      <dgm:prSet presAssocID="{CB77720D-3EB6-491F-9132-BE7FD6B6E716}" presName="desTx" presStyleLbl="alignAccFollowNode1" presStyleIdx="3" presStyleCnt="5">
        <dgm:presLayoutVars>
          <dgm:bulletEnabled val="1"/>
        </dgm:presLayoutVars>
      </dgm:prSet>
      <dgm:spPr/>
    </dgm:pt>
    <dgm:pt modelId="{5992640C-0E87-4BE8-B329-286A00189A11}" type="pres">
      <dgm:prSet presAssocID="{D4A2C4A7-B594-4DB5-88E0-30750B978FB6}" presName="space" presStyleCnt="0"/>
      <dgm:spPr/>
    </dgm:pt>
    <dgm:pt modelId="{2EA59A26-01D4-4DEF-A39A-39F1897938D8}" type="pres">
      <dgm:prSet presAssocID="{1D5DA753-2E43-4F56-9B86-72B566A49C8B}" presName="composite" presStyleCnt="0"/>
      <dgm:spPr/>
    </dgm:pt>
    <dgm:pt modelId="{21892D4F-6AC5-4861-8DC4-CA21A226A524}" type="pres">
      <dgm:prSet presAssocID="{1D5DA753-2E43-4F56-9B86-72B566A49C8B}" presName="parTx" presStyleLbl="alignNode1" presStyleIdx="4" presStyleCnt="5">
        <dgm:presLayoutVars>
          <dgm:chMax val="0"/>
          <dgm:chPref val="0"/>
          <dgm:bulletEnabled val="1"/>
        </dgm:presLayoutVars>
      </dgm:prSet>
      <dgm:spPr/>
    </dgm:pt>
    <dgm:pt modelId="{B492B799-8D5F-4CAE-AE74-D472D2BE2AB6}" type="pres">
      <dgm:prSet presAssocID="{1D5DA753-2E43-4F56-9B86-72B566A49C8B}" presName="desTx" presStyleLbl="alignAccFollowNode1" presStyleIdx="4" presStyleCnt="5">
        <dgm:presLayoutVars>
          <dgm:bulletEnabled val="1"/>
        </dgm:presLayoutVars>
      </dgm:prSet>
      <dgm:spPr/>
    </dgm:pt>
  </dgm:ptLst>
  <dgm:cxnLst>
    <dgm:cxn modelId="{C315B905-01CD-4A6D-8921-295BD33AFD35}" type="presOf" srcId="{67EE9C37-13A6-4A1E-B0B3-43028BE0E137}" destId="{B2A94D8B-D03F-4372-90DD-483F243FF52B}" srcOrd="0" destOrd="0" presId="urn:microsoft.com/office/officeart/2005/8/layout/hList1"/>
    <dgm:cxn modelId="{1A81ED08-E6D7-4D62-B137-420E45A44728}" srcId="{BCBE29EE-1D4E-4D0C-8DD1-23BDF7F502A0}" destId="{1D5DA753-2E43-4F56-9B86-72B566A49C8B}" srcOrd="4" destOrd="0" parTransId="{E3795691-F2F2-46EE-9FC1-9A4A40A338CF}" sibTransId="{5E001409-ED2F-44EE-8ADB-DF61ACCC36FA}"/>
    <dgm:cxn modelId="{EBD8E40E-67DA-4F10-9371-0182783577FD}" type="presOf" srcId="{1D5DA753-2E43-4F56-9B86-72B566A49C8B}" destId="{21892D4F-6AC5-4861-8DC4-CA21A226A524}" srcOrd="0" destOrd="0" presId="urn:microsoft.com/office/officeart/2005/8/layout/hList1"/>
    <dgm:cxn modelId="{A450DD28-0178-4CF1-8A08-9F0D6AB04E79}" type="presOf" srcId="{D5A3F120-E253-481E-8C68-59076A0BF37B}" destId="{587B3514-716C-4485-B845-CBEBFA47037B}" srcOrd="0" destOrd="0" presId="urn:microsoft.com/office/officeart/2005/8/layout/hList1"/>
    <dgm:cxn modelId="{B22F1529-BAC9-4BA6-A129-864DE38ABE35}" srcId="{1D5DA753-2E43-4F56-9B86-72B566A49C8B}" destId="{94497983-25C9-425C-BF80-460045523149}" srcOrd="0" destOrd="0" parTransId="{0C2F274A-EB5E-4A1C-9CA7-87E8C489BBAB}" sibTransId="{7C3EAF68-FBE6-478D-A7A9-7F47B960F92B}"/>
    <dgm:cxn modelId="{11403E2A-2FF8-4FBB-A747-C9CD08D23720}" srcId="{BCBE29EE-1D4E-4D0C-8DD1-23BDF7F502A0}" destId="{CB77720D-3EB6-491F-9132-BE7FD6B6E716}" srcOrd="3" destOrd="0" parTransId="{DF53BA3C-26AD-4C11-8555-D7FB82B2D3E9}" sibTransId="{D4A2C4A7-B594-4DB5-88E0-30750B978FB6}"/>
    <dgm:cxn modelId="{48CEFF63-6EB6-4277-AA75-5676E23B5AFF}" srcId="{BCBE29EE-1D4E-4D0C-8DD1-23BDF7F502A0}" destId="{D5A3F120-E253-481E-8C68-59076A0BF37B}" srcOrd="1" destOrd="0" parTransId="{021286F9-3411-441B-9988-D38832F86545}" sibTransId="{B5C3DEFC-BD78-41A4-AFD1-AF14A918E1D8}"/>
    <dgm:cxn modelId="{646A3546-8BEB-436B-BCED-0DE48A4DFDE5}" type="presOf" srcId="{BCBE29EE-1D4E-4D0C-8DD1-23BDF7F502A0}" destId="{15C62D7B-8102-4FAC-A5AC-6CB974DFA348}" srcOrd="0" destOrd="0" presId="urn:microsoft.com/office/officeart/2005/8/layout/hList1"/>
    <dgm:cxn modelId="{48748947-0E5B-46D8-8104-D53681AE3945}" srcId="{BCBE29EE-1D4E-4D0C-8DD1-23BDF7F502A0}" destId="{67EE9C37-13A6-4A1E-B0B3-43028BE0E137}" srcOrd="2" destOrd="0" parTransId="{43400AD6-9980-41BD-9454-709D2399C34E}" sibTransId="{85EA652C-E019-4EFC-9ED1-F1CBD1C0AF0A}"/>
    <dgm:cxn modelId="{EFF4CC4A-0C0E-4466-B9F5-23213C195DF2}" srcId="{7B1364BF-1D30-4F9E-9E11-D23890D08342}" destId="{642FC679-8C5F-4216-8E52-F9A92FF9C3AD}" srcOrd="0" destOrd="0" parTransId="{17B5BE0D-2674-46FC-AF64-52796AA031F1}" sibTransId="{93221925-93F6-4205-B290-A7433796D9C5}"/>
    <dgm:cxn modelId="{7D67C778-0637-4CD2-BDAF-F9C823AE7B5D}" type="presOf" srcId="{642FC679-8C5F-4216-8E52-F9A92FF9C3AD}" destId="{1EA6B26D-217D-4C9E-A94D-A1B30E4BDE9F}" srcOrd="0" destOrd="0" presId="urn:microsoft.com/office/officeart/2005/8/layout/hList1"/>
    <dgm:cxn modelId="{EAC44C7F-8EF9-4F83-B562-52489EF61835}" srcId="{BCBE29EE-1D4E-4D0C-8DD1-23BDF7F502A0}" destId="{7B1364BF-1D30-4F9E-9E11-D23890D08342}" srcOrd="0" destOrd="0" parTransId="{A8116378-4485-485C-AB93-36122417A3EC}" sibTransId="{C5FE7BF8-A89A-4F8E-B562-46BB2882E4FE}"/>
    <dgm:cxn modelId="{76D39696-7EEE-4B6B-B7DA-3EA927802DD0}" srcId="{CB77720D-3EB6-491F-9132-BE7FD6B6E716}" destId="{E30A99FD-94F4-4D63-8060-E8520179C049}" srcOrd="0" destOrd="0" parTransId="{FA3B1706-047B-492A-BE7C-C5559F0DD10A}" sibTransId="{5BBFE16B-D568-4091-8A7C-156CF64EA3BB}"/>
    <dgm:cxn modelId="{8E42DD98-9B67-44C9-A2BF-3AB718106BD6}" type="presOf" srcId="{CB77720D-3EB6-491F-9132-BE7FD6B6E716}" destId="{74F136F3-DF89-4D33-A547-62F6FBC271CA}" srcOrd="0" destOrd="0" presId="urn:microsoft.com/office/officeart/2005/8/layout/hList1"/>
    <dgm:cxn modelId="{08B1D0A6-0ABD-4729-ADB5-F5C0DE7B5E71}" srcId="{67EE9C37-13A6-4A1E-B0B3-43028BE0E137}" destId="{FA271040-CC4F-40E3-99E2-6112CD8485D5}" srcOrd="0" destOrd="0" parTransId="{6D17F832-5E0B-4126-90CF-5FDC503FC083}" sibTransId="{2F5DA3A2-50A5-48E5-B0AE-F5D536E5F36D}"/>
    <dgm:cxn modelId="{6CEE17AE-D973-4291-9DD4-09279BBE4A71}" type="presOf" srcId="{7B1364BF-1D30-4F9E-9E11-D23890D08342}" destId="{2460F0D2-1C78-4237-8C58-8552AE771D56}" srcOrd="0" destOrd="0" presId="urn:microsoft.com/office/officeart/2005/8/layout/hList1"/>
    <dgm:cxn modelId="{990EEAB9-049B-4935-A12D-B7A9C08CFC7A}" srcId="{D5A3F120-E253-481E-8C68-59076A0BF37B}" destId="{76B22489-85BD-4EA6-B764-9EBDD2D42A54}" srcOrd="0" destOrd="0" parTransId="{070C91C3-77B2-4769-8592-E24A815E958B}" sibTransId="{3651EF55-27F5-45B8-AA20-44F6DFCA5558}"/>
    <dgm:cxn modelId="{696F97C1-1731-45F6-9F8D-3D9F56542D34}" type="presOf" srcId="{E30A99FD-94F4-4D63-8060-E8520179C049}" destId="{9AC11C5F-32C8-45FF-A1E7-66A91E6F5A7C}" srcOrd="0" destOrd="0" presId="urn:microsoft.com/office/officeart/2005/8/layout/hList1"/>
    <dgm:cxn modelId="{96348DD8-D5BF-49DF-855A-8B1A986912CA}" type="presOf" srcId="{94497983-25C9-425C-BF80-460045523149}" destId="{B492B799-8D5F-4CAE-AE74-D472D2BE2AB6}" srcOrd="0" destOrd="0" presId="urn:microsoft.com/office/officeart/2005/8/layout/hList1"/>
    <dgm:cxn modelId="{A4C60DEA-2CEA-4A19-BE54-ED7EF4518F32}" type="presOf" srcId="{FA271040-CC4F-40E3-99E2-6112CD8485D5}" destId="{01EF6754-07D5-40E5-AF45-236C8C0D3388}" srcOrd="0" destOrd="0" presId="urn:microsoft.com/office/officeart/2005/8/layout/hList1"/>
    <dgm:cxn modelId="{56B635F9-D10A-42C3-ACD2-9968D5853047}" type="presOf" srcId="{76B22489-85BD-4EA6-B764-9EBDD2D42A54}" destId="{F5DF685F-0FD2-4411-A048-244A141D953F}" srcOrd="0" destOrd="0" presId="urn:microsoft.com/office/officeart/2005/8/layout/hList1"/>
    <dgm:cxn modelId="{9C3E3803-7046-4806-BFDA-6833D6738717}" type="presParOf" srcId="{15C62D7B-8102-4FAC-A5AC-6CB974DFA348}" destId="{89408C91-6EC9-42AC-8C79-8F2DE04C5D09}" srcOrd="0" destOrd="0" presId="urn:microsoft.com/office/officeart/2005/8/layout/hList1"/>
    <dgm:cxn modelId="{9FCC02FD-73CF-40B5-ABE3-B747F14214A1}" type="presParOf" srcId="{89408C91-6EC9-42AC-8C79-8F2DE04C5D09}" destId="{2460F0D2-1C78-4237-8C58-8552AE771D56}" srcOrd="0" destOrd="0" presId="urn:microsoft.com/office/officeart/2005/8/layout/hList1"/>
    <dgm:cxn modelId="{13001771-154A-4DFE-8A9B-34CB84B48DEF}" type="presParOf" srcId="{89408C91-6EC9-42AC-8C79-8F2DE04C5D09}" destId="{1EA6B26D-217D-4C9E-A94D-A1B30E4BDE9F}" srcOrd="1" destOrd="0" presId="urn:microsoft.com/office/officeart/2005/8/layout/hList1"/>
    <dgm:cxn modelId="{FD02622B-D9D5-46FD-B31A-A5F3F44A253E}" type="presParOf" srcId="{15C62D7B-8102-4FAC-A5AC-6CB974DFA348}" destId="{9BB8BCBC-7A9B-4F3C-891D-89982F3D3542}" srcOrd="1" destOrd="0" presId="urn:microsoft.com/office/officeart/2005/8/layout/hList1"/>
    <dgm:cxn modelId="{9946FCDD-E100-45A3-91A6-ACF10BEA19E5}" type="presParOf" srcId="{15C62D7B-8102-4FAC-A5AC-6CB974DFA348}" destId="{242BCD8F-7489-479F-9B47-5C1168DE6B8E}" srcOrd="2" destOrd="0" presId="urn:microsoft.com/office/officeart/2005/8/layout/hList1"/>
    <dgm:cxn modelId="{32000DC0-8DB6-4F8D-B587-4EF1AF77638D}" type="presParOf" srcId="{242BCD8F-7489-479F-9B47-5C1168DE6B8E}" destId="{587B3514-716C-4485-B845-CBEBFA47037B}" srcOrd="0" destOrd="0" presId="urn:microsoft.com/office/officeart/2005/8/layout/hList1"/>
    <dgm:cxn modelId="{F19B9CC6-0D09-44CF-84CD-4C31B9B5101E}" type="presParOf" srcId="{242BCD8F-7489-479F-9B47-5C1168DE6B8E}" destId="{F5DF685F-0FD2-4411-A048-244A141D953F}" srcOrd="1" destOrd="0" presId="urn:microsoft.com/office/officeart/2005/8/layout/hList1"/>
    <dgm:cxn modelId="{1B7650BE-2FC6-497D-A3C2-4B9EEAB89A81}" type="presParOf" srcId="{15C62D7B-8102-4FAC-A5AC-6CB974DFA348}" destId="{8BEF769B-B166-43CD-9A0D-F8F4F0C56921}" srcOrd="3" destOrd="0" presId="urn:microsoft.com/office/officeart/2005/8/layout/hList1"/>
    <dgm:cxn modelId="{0A71395D-F840-4B32-B0BD-E392F75D3460}" type="presParOf" srcId="{15C62D7B-8102-4FAC-A5AC-6CB974DFA348}" destId="{6AC113B8-1C5A-4BB5-B9E6-806E2F8E341D}" srcOrd="4" destOrd="0" presId="urn:microsoft.com/office/officeart/2005/8/layout/hList1"/>
    <dgm:cxn modelId="{983DCE6A-736B-4529-A15F-610DDC3D581B}" type="presParOf" srcId="{6AC113B8-1C5A-4BB5-B9E6-806E2F8E341D}" destId="{B2A94D8B-D03F-4372-90DD-483F243FF52B}" srcOrd="0" destOrd="0" presId="urn:microsoft.com/office/officeart/2005/8/layout/hList1"/>
    <dgm:cxn modelId="{DE798A24-E816-4E5E-B6EB-9274E851CA88}" type="presParOf" srcId="{6AC113B8-1C5A-4BB5-B9E6-806E2F8E341D}" destId="{01EF6754-07D5-40E5-AF45-236C8C0D3388}" srcOrd="1" destOrd="0" presId="urn:microsoft.com/office/officeart/2005/8/layout/hList1"/>
    <dgm:cxn modelId="{71217B84-BCA6-437A-98EF-8B6551CDA49F}" type="presParOf" srcId="{15C62D7B-8102-4FAC-A5AC-6CB974DFA348}" destId="{F12277A3-C4BC-4468-99EA-11FED08C6AF2}" srcOrd="5" destOrd="0" presId="urn:microsoft.com/office/officeart/2005/8/layout/hList1"/>
    <dgm:cxn modelId="{798D1A69-06AC-4AA0-8612-D09B38DF7609}" type="presParOf" srcId="{15C62D7B-8102-4FAC-A5AC-6CB974DFA348}" destId="{9CE70747-8634-4D6C-8C9A-B4D775712549}" srcOrd="6" destOrd="0" presId="urn:microsoft.com/office/officeart/2005/8/layout/hList1"/>
    <dgm:cxn modelId="{1B71B76F-3AE9-460F-9352-F1B0D961631A}" type="presParOf" srcId="{9CE70747-8634-4D6C-8C9A-B4D775712549}" destId="{74F136F3-DF89-4D33-A547-62F6FBC271CA}" srcOrd="0" destOrd="0" presId="urn:microsoft.com/office/officeart/2005/8/layout/hList1"/>
    <dgm:cxn modelId="{F4DE39B7-7905-42DA-945B-9FB0A28E6B04}" type="presParOf" srcId="{9CE70747-8634-4D6C-8C9A-B4D775712549}" destId="{9AC11C5F-32C8-45FF-A1E7-66A91E6F5A7C}" srcOrd="1" destOrd="0" presId="urn:microsoft.com/office/officeart/2005/8/layout/hList1"/>
    <dgm:cxn modelId="{5B48C06D-8901-4878-943F-1F6F08E80E18}" type="presParOf" srcId="{15C62D7B-8102-4FAC-A5AC-6CB974DFA348}" destId="{5992640C-0E87-4BE8-B329-286A00189A11}" srcOrd="7" destOrd="0" presId="urn:microsoft.com/office/officeart/2005/8/layout/hList1"/>
    <dgm:cxn modelId="{D1BF42A2-2713-410A-9D24-23CF2877C97A}" type="presParOf" srcId="{15C62D7B-8102-4FAC-A5AC-6CB974DFA348}" destId="{2EA59A26-01D4-4DEF-A39A-39F1897938D8}" srcOrd="8" destOrd="0" presId="urn:microsoft.com/office/officeart/2005/8/layout/hList1"/>
    <dgm:cxn modelId="{EE25CE4D-263D-4306-B440-2D2F80F9C6A3}" type="presParOf" srcId="{2EA59A26-01D4-4DEF-A39A-39F1897938D8}" destId="{21892D4F-6AC5-4861-8DC4-CA21A226A524}" srcOrd="0" destOrd="0" presId="urn:microsoft.com/office/officeart/2005/8/layout/hList1"/>
    <dgm:cxn modelId="{37CD6F42-420F-4B75-AB74-45C4CDB1B09A}" type="presParOf" srcId="{2EA59A26-01D4-4DEF-A39A-39F1897938D8}" destId="{B492B799-8D5F-4CAE-AE74-D472D2BE2AB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6B8829-746A-4725-B040-D2DA8B2D1729}">
      <dsp:nvSpPr>
        <dsp:cNvPr id="0" name=""/>
        <dsp:cNvSpPr/>
      </dsp:nvSpPr>
      <dsp:spPr>
        <a:xfrm>
          <a:off x="0" y="49030"/>
          <a:ext cx="11018520" cy="56628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Kubernetes choices</a:t>
          </a:r>
          <a:endParaRPr lang="en-US" sz="2200" kern="1200" dirty="0"/>
        </a:p>
      </dsp:txBody>
      <dsp:txXfrm>
        <a:off x="27644" y="76674"/>
        <a:ext cx="10963232" cy="510992"/>
      </dsp:txXfrm>
    </dsp:sp>
    <dsp:sp modelId="{D80F1D93-D998-4B36-BD0B-7ECAC100BEE5}">
      <dsp:nvSpPr>
        <dsp:cNvPr id="0" name=""/>
        <dsp:cNvSpPr/>
      </dsp:nvSpPr>
      <dsp:spPr>
        <a:xfrm>
          <a:off x="0" y="615311"/>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Azure Kubernetes Service (AKS)</a:t>
          </a:r>
          <a:endParaRPr lang="en-US" sz="1700" kern="1200" dirty="0"/>
        </a:p>
        <a:p>
          <a:pPr marL="171450" lvl="1" indent="-171450" algn="l" defTabSz="755650">
            <a:lnSpc>
              <a:spcPct val="90000"/>
            </a:lnSpc>
            <a:spcBef>
              <a:spcPct val="0"/>
            </a:spcBef>
            <a:spcAft>
              <a:spcPct val="20000"/>
            </a:spcAft>
            <a:buChar char="•"/>
          </a:pPr>
          <a:r>
            <a:rPr lang="en-US" sz="1700" kern="1200" baseline="0" dirty="0"/>
            <a:t>Your Kubernetes Cluster (kubeadm)</a:t>
          </a:r>
          <a:endParaRPr lang="en-US" sz="1700" kern="1200" dirty="0"/>
        </a:p>
      </dsp:txBody>
      <dsp:txXfrm>
        <a:off x="0" y="615311"/>
        <a:ext cx="11018520" cy="637560"/>
      </dsp:txXfrm>
    </dsp:sp>
    <dsp:sp modelId="{1022A379-E353-4840-9261-165E17633F80}">
      <dsp:nvSpPr>
        <dsp:cNvPr id="0" name=""/>
        <dsp:cNvSpPr/>
      </dsp:nvSpPr>
      <dsp:spPr>
        <a:xfrm>
          <a:off x="0" y="1252871"/>
          <a:ext cx="11018520" cy="566280"/>
        </a:xfrm>
        <a:prstGeom prst="roundRect">
          <a:avLst/>
        </a:prstGeom>
        <a:solidFill>
          <a:schemeClr val="accent3">
            <a:hueOff val="0"/>
            <a:satOff val="-635"/>
            <a:lumOff val="74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Deployment Tools</a:t>
          </a:r>
          <a:endParaRPr lang="en-US" sz="2200" kern="1200" dirty="0"/>
        </a:p>
      </dsp:txBody>
      <dsp:txXfrm>
        <a:off x="27644" y="1280515"/>
        <a:ext cx="10963232" cy="510992"/>
      </dsp:txXfrm>
    </dsp:sp>
    <dsp:sp modelId="{23044B51-64B8-419A-99E3-DD86EE23155B}">
      <dsp:nvSpPr>
        <dsp:cNvPr id="0" name=""/>
        <dsp:cNvSpPr/>
      </dsp:nvSpPr>
      <dsp:spPr>
        <a:xfrm>
          <a:off x="0" y="1819151"/>
          <a:ext cx="1101852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azdata CLI to deploy</a:t>
          </a:r>
          <a:endParaRPr lang="en-US" sz="1700" kern="1200" dirty="0"/>
        </a:p>
        <a:p>
          <a:pPr marL="342900" lvl="2" indent="-171450" algn="l" defTabSz="755650">
            <a:lnSpc>
              <a:spcPct val="90000"/>
            </a:lnSpc>
            <a:spcBef>
              <a:spcPct val="0"/>
            </a:spcBef>
            <a:spcAft>
              <a:spcPct val="20000"/>
            </a:spcAft>
            <a:buChar char="•"/>
          </a:pPr>
          <a:r>
            <a:rPr lang="en-US" sz="1700" kern="1200" baseline="0" dirty="0"/>
            <a:t>Customize with json</a:t>
          </a:r>
          <a:endParaRPr lang="en-US" sz="1700" kern="1200" dirty="0"/>
        </a:p>
        <a:p>
          <a:pPr marL="171450" lvl="1" indent="-171450" algn="l" defTabSz="755650">
            <a:lnSpc>
              <a:spcPct val="90000"/>
            </a:lnSpc>
            <a:spcBef>
              <a:spcPct val="0"/>
            </a:spcBef>
            <a:spcAft>
              <a:spcPct val="20000"/>
            </a:spcAft>
            <a:buChar char="•"/>
          </a:pPr>
          <a:r>
            <a:rPr lang="en-US" sz="1700" kern="1200" baseline="0" dirty="0"/>
            <a:t>Azure Data Studio Wizard and Notebook deployment</a:t>
          </a:r>
          <a:endParaRPr lang="en-US" sz="1700" kern="1200" dirty="0"/>
        </a:p>
      </dsp:txBody>
      <dsp:txXfrm>
        <a:off x="0" y="1819151"/>
        <a:ext cx="11018520" cy="956340"/>
      </dsp:txXfrm>
    </dsp:sp>
    <dsp:sp modelId="{63451CEA-741E-42CC-BFC0-7F4FE88A0591}">
      <dsp:nvSpPr>
        <dsp:cNvPr id="0" name=""/>
        <dsp:cNvSpPr/>
      </dsp:nvSpPr>
      <dsp:spPr>
        <a:xfrm>
          <a:off x="0" y="2775491"/>
          <a:ext cx="11018520" cy="566280"/>
        </a:xfrm>
        <a:prstGeom prst="roundRect">
          <a:avLst/>
        </a:prstGeom>
        <a:solidFill>
          <a:schemeClr val="accent3">
            <a:hueOff val="0"/>
            <a:satOff val="-1271"/>
            <a:lumOff val="1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Single deployment solutions</a:t>
          </a:r>
          <a:endParaRPr lang="en-US" sz="2200" kern="1200" dirty="0"/>
        </a:p>
      </dsp:txBody>
      <dsp:txXfrm>
        <a:off x="27644" y="2803135"/>
        <a:ext cx="10963232" cy="510992"/>
      </dsp:txXfrm>
    </dsp:sp>
    <dsp:sp modelId="{D884139C-F3F9-4F7C-9397-3E74228236FC}">
      <dsp:nvSpPr>
        <dsp:cNvPr id="0" name=""/>
        <dsp:cNvSpPr/>
      </dsp:nvSpPr>
      <dsp:spPr>
        <a:xfrm>
          <a:off x="0" y="3341771"/>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Python script for AKS</a:t>
          </a:r>
          <a:endParaRPr lang="en-US" sz="1700" kern="1200" dirty="0"/>
        </a:p>
        <a:p>
          <a:pPr marL="171450" lvl="1" indent="-171450" algn="l" defTabSz="755650">
            <a:lnSpc>
              <a:spcPct val="90000"/>
            </a:lnSpc>
            <a:spcBef>
              <a:spcPct val="0"/>
            </a:spcBef>
            <a:spcAft>
              <a:spcPct val="20000"/>
            </a:spcAft>
            <a:buChar char="•"/>
          </a:pPr>
          <a:r>
            <a:rPr lang="en-US" sz="1700" kern="1200" baseline="0" dirty="0"/>
            <a:t>Bash script for kubeadm</a:t>
          </a:r>
          <a:endParaRPr lang="en-US" sz="1700" kern="1200" dirty="0"/>
        </a:p>
      </dsp:txBody>
      <dsp:txXfrm>
        <a:off x="0" y="3341771"/>
        <a:ext cx="11018520" cy="637560"/>
      </dsp:txXfrm>
    </dsp:sp>
    <dsp:sp modelId="{D1A7C028-9715-446A-82BC-16BFFD65426E}">
      <dsp:nvSpPr>
        <dsp:cNvPr id="0" name=""/>
        <dsp:cNvSpPr/>
      </dsp:nvSpPr>
      <dsp:spPr>
        <a:xfrm>
          <a:off x="0" y="3979331"/>
          <a:ext cx="11018520" cy="566280"/>
        </a:xfrm>
        <a:prstGeom prst="roundRect">
          <a:avLst/>
        </a:prstGeom>
        <a:solidFill>
          <a:schemeClr val="accent3">
            <a:hueOff val="0"/>
            <a:satOff val="-1906"/>
            <a:lumOff val="22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Deployment Guidance</a:t>
          </a:r>
          <a:endParaRPr lang="en-US" sz="2200" kern="1200" dirty="0"/>
        </a:p>
      </dsp:txBody>
      <dsp:txXfrm>
        <a:off x="27644" y="4006975"/>
        <a:ext cx="10963232" cy="510992"/>
      </dsp:txXfrm>
    </dsp:sp>
    <dsp:sp modelId="{EEE65D60-7CA9-48A7-A2CB-82A75F83C89F}">
      <dsp:nvSpPr>
        <dsp:cNvPr id="0" name=""/>
        <dsp:cNvSpPr/>
      </dsp:nvSpPr>
      <dsp:spPr>
        <a:xfrm>
          <a:off x="0" y="4545611"/>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Minimum 8 CPUs, 64Gb RAM, 100Gb Disk, 24 disks</a:t>
          </a:r>
          <a:endParaRPr lang="en-US" sz="1700" kern="1200" dirty="0"/>
        </a:p>
        <a:p>
          <a:pPr marL="171450" lvl="1" indent="-171450" algn="l" defTabSz="755650">
            <a:lnSpc>
              <a:spcPct val="90000"/>
            </a:lnSpc>
            <a:spcBef>
              <a:spcPct val="0"/>
            </a:spcBef>
            <a:spcAft>
              <a:spcPct val="20000"/>
            </a:spcAft>
            <a:buChar char="•"/>
          </a:pPr>
          <a:r>
            <a:rPr lang="en-US" sz="1700" kern="1200" baseline="0" dirty="0"/>
            <a:t>Offline supported</a:t>
          </a:r>
          <a:endParaRPr lang="en-US" sz="1700" kern="1200" dirty="0"/>
        </a:p>
      </dsp:txBody>
      <dsp:txXfrm>
        <a:off x="0" y="4545611"/>
        <a:ext cx="11018520" cy="6375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0F0D2-1C78-4237-8C58-8552AE771D56}">
      <dsp:nvSpPr>
        <dsp:cNvPr id="0" name=""/>
        <dsp:cNvSpPr/>
      </dsp:nvSpPr>
      <dsp:spPr>
        <a:xfrm>
          <a:off x="4552"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sql-server-master</a:t>
          </a:r>
          <a:endParaRPr lang="en-US" sz="1800" kern="1200" dirty="0"/>
        </a:p>
      </dsp:txBody>
      <dsp:txXfrm>
        <a:off x="4552" y="136607"/>
        <a:ext cx="1744948" cy="697979"/>
      </dsp:txXfrm>
    </dsp:sp>
    <dsp:sp modelId="{1EA6B26D-217D-4C9E-A94D-A1B30E4BDE9F}">
      <dsp:nvSpPr>
        <dsp:cNvPr id="0" name=""/>
        <dsp:cNvSpPr/>
      </dsp:nvSpPr>
      <dsp:spPr>
        <a:xfrm>
          <a:off x="4552"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SQL Server Master Instance</a:t>
          </a:r>
          <a:endParaRPr lang="en-US" sz="1800" kern="1200" dirty="0"/>
        </a:p>
      </dsp:txBody>
      <dsp:txXfrm>
        <a:off x="4552" y="834587"/>
        <a:ext cx="1744948" cy="1892248"/>
      </dsp:txXfrm>
    </dsp:sp>
    <dsp:sp modelId="{587B3514-716C-4485-B845-CBEBFA47037B}">
      <dsp:nvSpPr>
        <dsp:cNvPr id="0" name=""/>
        <dsp:cNvSpPr/>
      </dsp:nvSpPr>
      <dsp:spPr>
        <a:xfrm>
          <a:off x="1993793"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gateway</a:t>
          </a:r>
          <a:endParaRPr lang="en-US" sz="1800" kern="1200" dirty="0"/>
        </a:p>
      </dsp:txBody>
      <dsp:txXfrm>
        <a:off x="1993793" y="136607"/>
        <a:ext cx="1744948" cy="697979"/>
      </dsp:txXfrm>
    </dsp:sp>
    <dsp:sp modelId="{F5DF685F-0FD2-4411-A048-244A141D953F}">
      <dsp:nvSpPr>
        <dsp:cNvPr id="0" name=""/>
        <dsp:cNvSpPr/>
      </dsp:nvSpPr>
      <dsp:spPr>
        <a:xfrm>
          <a:off x="1993793"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Gateway to access HDFS files, Spark</a:t>
          </a:r>
          <a:endParaRPr lang="en-US" sz="1800" kern="1200" dirty="0"/>
        </a:p>
      </dsp:txBody>
      <dsp:txXfrm>
        <a:off x="1993793" y="834587"/>
        <a:ext cx="1744948" cy="1892248"/>
      </dsp:txXfrm>
    </dsp:sp>
    <dsp:sp modelId="{B2A94D8B-D03F-4372-90DD-483F243FF52B}">
      <dsp:nvSpPr>
        <dsp:cNvPr id="0" name=""/>
        <dsp:cNvSpPr/>
      </dsp:nvSpPr>
      <dsp:spPr>
        <a:xfrm>
          <a:off x="3983034"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webhdfs</a:t>
          </a:r>
          <a:endParaRPr lang="en-US" sz="1800" kern="1200" dirty="0"/>
        </a:p>
      </dsp:txBody>
      <dsp:txXfrm>
        <a:off x="3983034" y="136607"/>
        <a:ext cx="1744948" cy="697979"/>
      </dsp:txXfrm>
    </dsp:sp>
    <dsp:sp modelId="{01EF6754-07D5-40E5-AF45-236C8C0D3388}">
      <dsp:nvSpPr>
        <dsp:cNvPr id="0" name=""/>
        <dsp:cNvSpPr/>
      </dsp:nvSpPr>
      <dsp:spPr>
        <a:xfrm>
          <a:off x="3983034"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HDFS File System Proxy</a:t>
          </a:r>
          <a:endParaRPr lang="en-US" sz="1800" kern="1200" dirty="0"/>
        </a:p>
      </dsp:txBody>
      <dsp:txXfrm>
        <a:off x="3983034" y="834587"/>
        <a:ext cx="1744948" cy="1892248"/>
      </dsp:txXfrm>
    </dsp:sp>
    <dsp:sp modelId="{74F136F3-DF89-4D33-A547-62F6FBC271CA}">
      <dsp:nvSpPr>
        <dsp:cNvPr id="0" name=""/>
        <dsp:cNvSpPr/>
      </dsp:nvSpPr>
      <dsp:spPr>
        <a:xfrm>
          <a:off x="5972276"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livy</a:t>
          </a:r>
          <a:endParaRPr lang="en-US" sz="1800" kern="1200" dirty="0"/>
        </a:p>
      </dsp:txBody>
      <dsp:txXfrm>
        <a:off x="5972276" y="136607"/>
        <a:ext cx="1744948" cy="697979"/>
      </dsp:txXfrm>
    </dsp:sp>
    <dsp:sp modelId="{9AC11C5F-32C8-45FF-A1E7-66A91E6F5A7C}">
      <dsp:nvSpPr>
        <dsp:cNvPr id="0" name=""/>
        <dsp:cNvSpPr/>
      </dsp:nvSpPr>
      <dsp:spPr>
        <a:xfrm>
          <a:off x="5972276"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Proxy for running Spark statements, jobs, applications</a:t>
          </a:r>
          <a:endParaRPr lang="en-US" sz="1800" kern="1200" dirty="0"/>
        </a:p>
      </dsp:txBody>
      <dsp:txXfrm>
        <a:off x="5972276" y="834587"/>
        <a:ext cx="1744948" cy="1892248"/>
      </dsp:txXfrm>
    </dsp:sp>
    <dsp:sp modelId="{21892D4F-6AC5-4861-8DC4-CA21A226A524}">
      <dsp:nvSpPr>
        <dsp:cNvPr id="0" name=""/>
        <dsp:cNvSpPr/>
      </dsp:nvSpPr>
      <dsp:spPr>
        <a:xfrm>
          <a:off x="7961517"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app-proxy</a:t>
          </a:r>
        </a:p>
      </dsp:txBody>
      <dsp:txXfrm>
        <a:off x="7961517" y="136607"/>
        <a:ext cx="1744948" cy="697979"/>
      </dsp:txXfrm>
    </dsp:sp>
    <dsp:sp modelId="{B492B799-8D5F-4CAE-AE74-D472D2BE2AB6}">
      <dsp:nvSpPr>
        <dsp:cNvPr id="0" name=""/>
        <dsp:cNvSpPr/>
      </dsp:nvSpPr>
      <dsp:spPr>
        <a:xfrm>
          <a:off x="7961517"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Application Proxy</a:t>
          </a:r>
        </a:p>
      </dsp:txBody>
      <dsp:txXfrm>
        <a:off x="7961517" y="834587"/>
        <a:ext cx="1744948" cy="189224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0F0769-ABBB-5343-A31E-F3A0D6DFF9DF}" type="datetimeFigureOut">
              <a:rPr lang="en-US" smtClean="0"/>
              <a:t>3/18/2020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DF2885-C677-6341-835A-E92F0BF51509}" type="slidenum">
              <a:rPr lang="en-US" smtClean="0"/>
              <a:t>‹#›</a:t>
            </a:fld>
            <a:endParaRPr lang="en-US"/>
          </a:p>
        </p:txBody>
      </p:sp>
    </p:spTree>
    <p:extLst>
      <p:ext uri="{BB962C8B-B14F-4D97-AF65-F5344CB8AC3E}">
        <p14:creationId xmlns:p14="http://schemas.microsoft.com/office/powerpoint/2010/main" val="964286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DF2885-C677-6341-835A-E92F0BF51509}" type="slidenum">
              <a:rPr lang="en-US" smtClean="0"/>
              <a:t>2</a:t>
            </a:fld>
            <a:endParaRPr lang="en-US"/>
          </a:p>
        </p:txBody>
      </p:sp>
    </p:spTree>
    <p:extLst>
      <p:ext uri="{BB962C8B-B14F-4D97-AF65-F5344CB8AC3E}">
        <p14:creationId xmlns:p14="http://schemas.microsoft.com/office/powerpoint/2010/main" val="147261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Picture: Master node of Kubernetes.  It looks like a server (use Kubernetes slide from v3 of customer deck)</a:t>
            </a:r>
          </a:p>
          <a:p>
            <a:r>
              <a:rPr lang="en-US" sz="1200"/>
              <a:t>Below are many nodes of the Kubernetes, being driven by the master. </a:t>
            </a:r>
          </a:p>
          <a:p>
            <a:r>
              <a:rPr lang="en-US" sz="1200"/>
              <a:t>Show persistent storage that the container mounts to as  a rectangle under the K8s node – “Persistent storage”</a:t>
            </a:r>
          </a:p>
          <a:p>
            <a:endParaRPr lang="en-US"/>
          </a:p>
        </p:txBody>
      </p:sp>
      <p:sp>
        <p:nvSpPr>
          <p:cNvPr id="4" name="Slide Number Placeholder 3"/>
          <p:cNvSpPr>
            <a:spLocks noGrp="1"/>
          </p:cNvSpPr>
          <p:nvPr>
            <p:ph type="sldNum" sz="quarter" idx="10"/>
          </p:nvPr>
        </p:nvSpPr>
        <p:spPr/>
        <p:txBody>
          <a:bodyPr/>
          <a:lstStyle/>
          <a:p>
            <a:fld id="{B2CDDC3E-DD27-4F11-B8D8-3C3CB3B8C5FC}" type="slidenum">
              <a:rPr lang="en-US" smtClean="0"/>
              <a:t>19</a:t>
            </a:fld>
            <a:endParaRPr lang="en-US"/>
          </a:p>
        </p:txBody>
      </p:sp>
    </p:spTree>
    <p:extLst>
      <p:ext uri="{BB962C8B-B14F-4D97-AF65-F5344CB8AC3E}">
        <p14:creationId xmlns:p14="http://schemas.microsoft.com/office/powerpoint/2010/main" val="6815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Picture: Master node of Kubernetes.  It looks like a server (use Kubernetes slide from v3 of customer deck)</a:t>
            </a:r>
          </a:p>
          <a:p>
            <a:r>
              <a:rPr lang="en-US" sz="1200"/>
              <a:t>Below are many nodes of the Kubernetes, being driven by the master. </a:t>
            </a:r>
          </a:p>
          <a:p>
            <a:r>
              <a:rPr lang="en-US" sz="1200"/>
              <a:t>Show persistent storage that the container mounts to as  a rectangle under the K8s node – “Persistent storage”</a:t>
            </a:r>
          </a:p>
          <a:p>
            <a:endParaRPr lang="en-US"/>
          </a:p>
        </p:txBody>
      </p:sp>
      <p:sp>
        <p:nvSpPr>
          <p:cNvPr id="4" name="Slide Number Placeholder 3"/>
          <p:cNvSpPr>
            <a:spLocks noGrp="1"/>
          </p:cNvSpPr>
          <p:nvPr>
            <p:ph type="sldNum" sz="quarter" idx="10"/>
          </p:nvPr>
        </p:nvSpPr>
        <p:spPr/>
        <p:txBody>
          <a:bodyPr/>
          <a:lstStyle/>
          <a:p>
            <a:fld id="{B2CDDC3E-DD27-4F11-B8D8-3C3CB3B8C5FC}" type="slidenum">
              <a:rPr lang="en-US" smtClean="0"/>
              <a:t>20</a:t>
            </a:fld>
            <a:endParaRPr lang="en-US"/>
          </a:p>
        </p:txBody>
      </p:sp>
    </p:spTree>
    <p:extLst>
      <p:ext uri="{BB962C8B-B14F-4D97-AF65-F5344CB8AC3E}">
        <p14:creationId xmlns:p14="http://schemas.microsoft.com/office/powerpoint/2010/main" val="3554295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Increase performance for data virtualization using data pools in scale-out data pools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SCENARIO: Scale out SQL Server with Hadoop and Spark to unlock Big Data</a:t>
            </a:r>
          </a:p>
          <a:p>
            <a:r>
              <a:rPr lang="en-US" sz="1200" b="1">
                <a:latin typeface="Segoe UI" panose="020B0502040204020203" pitchFamily="34" charset="0"/>
                <a:cs typeface="Segoe UI" panose="020B0502040204020203" pitchFamily="34" charset="0"/>
              </a:rPr>
              <a:t>Scenario: </a:t>
            </a:r>
            <a:r>
              <a:rPr lang="en-US" sz="1200">
                <a:latin typeface="Segoe UI" panose="020B0502040204020203" pitchFamily="34" charset="0"/>
                <a:cs typeface="Segoe UI" panose="020B0502040204020203" pitchFamily="34" charset="0"/>
              </a:rPr>
              <a:t>A car manufacturing company wants to join data from across multiple sources including Cloudera for sensor data, SQL Server that has customer data with PII (that they want to keep in SQL and mask), and Cosmos DB that has connected car data in Azure. Today the car manufacturer has a Cloudera cluster with 100 nodes on-prem and 1.5 Petabytes of data.  They are running into issues with Hive performance for interactive queries.</a:t>
            </a:r>
          </a:p>
          <a:p>
            <a:endParaRPr lang="en-US" sz="1200">
              <a:latin typeface="Segoe UI" panose="020B0502040204020203" pitchFamily="34" charset="0"/>
              <a:cs typeface="Segoe UI" panose="020B0502040204020203" pitchFamily="34" charset="0"/>
            </a:endParaRPr>
          </a:p>
          <a:p>
            <a:r>
              <a:rPr lang="en-US" sz="1200" b="1">
                <a:latin typeface="Segoe UI" panose="020B0502040204020203" pitchFamily="34" charset="0"/>
                <a:cs typeface="Segoe UI" panose="020B0502040204020203" pitchFamily="34" charset="0"/>
              </a:rPr>
              <a:t>Problem: </a:t>
            </a:r>
            <a:r>
              <a:rPr lang="en-US" sz="1200">
                <a:latin typeface="Segoe UI" panose="020B0502040204020203" pitchFamily="34" charset="0"/>
                <a:cs typeface="Segoe UI" panose="020B0502040204020203" pitchFamily="34" charset="0"/>
              </a:rPr>
              <a:t>To join this data now, they would have to move it into a single system, a huge undertaking.</a:t>
            </a:r>
          </a:p>
          <a:p>
            <a:endParaRPr lang="en-US" sz="1200">
              <a:latin typeface="Segoe UI" panose="020B0502040204020203" pitchFamily="34" charset="0"/>
              <a:cs typeface="Segoe UI" panose="020B0502040204020203" pitchFamily="34" charset="0"/>
            </a:endParaRPr>
          </a:p>
          <a:p>
            <a:r>
              <a:rPr lang="en-US" sz="1200" b="1">
                <a:latin typeface="Segoe UI" panose="020B0502040204020203" pitchFamily="34" charset="0"/>
                <a:cs typeface="Segoe UI" panose="020B0502040204020203" pitchFamily="34" charset="0"/>
              </a:rPr>
              <a:t>Solution: </a:t>
            </a:r>
            <a:r>
              <a:rPr lang="en-US" sz="1200">
                <a:latin typeface="Segoe UI" panose="020B0502040204020203" pitchFamily="34" charset="0"/>
                <a:cs typeface="Segoe UI" panose="020B0502040204020203" pitchFamily="34" charset="0"/>
              </a:rPr>
              <a:t>Create a shared, scalable data lake based on HDFS.  Expose these datasets as a shared semantic layer, so that it can be used to business analysts without moving the data.</a:t>
            </a:r>
          </a:p>
          <a:p>
            <a:endParaRPr lang="en-US"/>
          </a:p>
          <a:p>
            <a:endParaRPr lang="en-US"/>
          </a:p>
          <a:p>
            <a:r>
              <a:rPr lang="en-US"/>
              <a:t>In this scenario, you still have to refresh the data periodically (still lives in its home database – not in the data lake)</a:t>
            </a:r>
          </a:p>
        </p:txBody>
      </p:sp>
      <p:sp>
        <p:nvSpPr>
          <p:cNvPr id="4" name="Slide Number Placeholder 3"/>
          <p:cNvSpPr>
            <a:spLocks noGrp="1"/>
          </p:cNvSpPr>
          <p:nvPr>
            <p:ph type="sldNum" sz="quarter" idx="10"/>
          </p:nvPr>
        </p:nvSpPr>
        <p:spPr/>
        <p:txBody>
          <a:bodyPr/>
          <a:lstStyle/>
          <a:p>
            <a:fld id="{B2CDDC3E-DD27-4F11-B8D8-3C3CB3B8C5FC}" type="slidenum">
              <a:rPr lang="en-US" smtClean="0"/>
              <a:t>22</a:t>
            </a:fld>
            <a:endParaRPr lang="en-US"/>
          </a:p>
        </p:txBody>
      </p:sp>
    </p:spTree>
    <p:extLst>
      <p:ext uri="{BB962C8B-B14F-4D97-AF65-F5344CB8AC3E}">
        <p14:creationId xmlns:p14="http://schemas.microsoft.com/office/powerpoint/2010/main" val="3177122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Increase performance for data virtualization using data pools in scale-out data pools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SCENARIO: Scale out SQL Server with Hadoop and Spark to unlock Big Data</a:t>
            </a:r>
          </a:p>
          <a:p>
            <a:r>
              <a:rPr lang="en-US" sz="1200" b="1">
                <a:latin typeface="Segoe UI" panose="020B0502040204020203" pitchFamily="34" charset="0"/>
                <a:cs typeface="Segoe UI" panose="020B0502040204020203" pitchFamily="34" charset="0"/>
              </a:rPr>
              <a:t>Scenario: </a:t>
            </a:r>
            <a:r>
              <a:rPr lang="en-US" sz="1200">
                <a:latin typeface="Segoe UI" panose="020B0502040204020203" pitchFamily="34" charset="0"/>
                <a:cs typeface="Segoe UI" panose="020B0502040204020203" pitchFamily="34" charset="0"/>
              </a:rPr>
              <a:t>A car manufacturing company wants to join data from across multiple sources including Cloudera for sensor data, SQL Server that has customer data with PII (that they want to keep in SQL and mask), and Cosmos DB that has connected car data in Azure. Today the car manufacturer has a Cloudera cluster with 100 nodes on-prem and 1.5 Petabytes of data.  They are running into issues with Hive performance for interactive queries.</a:t>
            </a:r>
          </a:p>
          <a:p>
            <a:endParaRPr lang="en-US" sz="1200">
              <a:latin typeface="Segoe UI" panose="020B0502040204020203" pitchFamily="34" charset="0"/>
              <a:cs typeface="Segoe UI" panose="020B0502040204020203" pitchFamily="34" charset="0"/>
            </a:endParaRPr>
          </a:p>
          <a:p>
            <a:r>
              <a:rPr lang="en-US" sz="1200" b="1">
                <a:latin typeface="Segoe UI" panose="020B0502040204020203" pitchFamily="34" charset="0"/>
                <a:cs typeface="Segoe UI" panose="020B0502040204020203" pitchFamily="34" charset="0"/>
              </a:rPr>
              <a:t>Problem: </a:t>
            </a:r>
            <a:r>
              <a:rPr lang="en-US" sz="1200">
                <a:latin typeface="Segoe UI" panose="020B0502040204020203" pitchFamily="34" charset="0"/>
                <a:cs typeface="Segoe UI" panose="020B0502040204020203" pitchFamily="34" charset="0"/>
              </a:rPr>
              <a:t>To join this data now, they would have to move it into a single system, a huge undertaking.</a:t>
            </a:r>
          </a:p>
          <a:p>
            <a:endParaRPr lang="en-US" sz="1200">
              <a:latin typeface="Segoe UI" panose="020B0502040204020203" pitchFamily="34" charset="0"/>
              <a:cs typeface="Segoe UI" panose="020B0502040204020203" pitchFamily="34" charset="0"/>
            </a:endParaRPr>
          </a:p>
          <a:p>
            <a:r>
              <a:rPr lang="en-US" sz="1200" b="1">
                <a:latin typeface="Segoe UI" panose="020B0502040204020203" pitchFamily="34" charset="0"/>
                <a:cs typeface="Segoe UI" panose="020B0502040204020203" pitchFamily="34" charset="0"/>
              </a:rPr>
              <a:t>Solution: </a:t>
            </a:r>
            <a:r>
              <a:rPr lang="en-US" sz="1200">
                <a:latin typeface="Segoe UI" panose="020B0502040204020203" pitchFamily="34" charset="0"/>
                <a:cs typeface="Segoe UI" panose="020B0502040204020203" pitchFamily="34" charset="0"/>
              </a:rPr>
              <a:t>Create a shared, scalable data lake based on HDFS.  Expose these datasets as a shared semantic layer, so that it can be used to business analysts without moving the data.</a:t>
            </a:r>
          </a:p>
          <a:p>
            <a:endParaRPr lang="en-US"/>
          </a:p>
          <a:p>
            <a:endParaRPr lang="en-US"/>
          </a:p>
          <a:p>
            <a:r>
              <a:rPr lang="en-US"/>
              <a:t>In this scenario, you still have to refresh the data periodically (still lives in its home database – not in the data lake)</a:t>
            </a:r>
          </a:p>
        </p:txBody>
      </p:sp>
      <p:sp>
        <p:nvSpPr>
          <p:cNvPr id="4" name="Slide Number Placeholder 3"/>
          <p:cNvSpPr>
            <a:spLocks noGrp="1"/>
          </p:cNvSpPr>
          <p:nvPr>
            <p:ph type="sldNum" sz="quarter" idx="10"/>
          </p:nvPr>
        </p:nvSpPr>
        <p:spPr/>
        <p:txBody>
          <a:bodyPr/>
          <a:lstStyle/>
          <a:p>
            <a:fld id="{B2CDDC3E-DD27-4F11-B8D8-3C3CB3B8C5FC}" type="slidenum">
              <a:rPr lang="en-US" smtClean="0"/>
              <a:t>23</a:t>
            </a:fld>
            <a:endParaRPr lang="en-US"/>
          </a:p>
        </p:txBody>
      </p:sp>
    </p:spTree>
    <p:extLst>
      <p:ext uri="{BB962C8B-B14F-4D97-AF65-F5344CB8AC3E}">
        <p14:creationId xmlns:p14="http://schemas.microsoft.com/office/powerpoint/2010/main" val="1334597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Challenge: </a:t>
            </a:r>
            <a:r>
              <a:rPr lang="en-US" sz="1200">
                <a:latin typeface="Segoe UI" panose="020B0502040204020203" pitchFamily="34" charset="0"/>
                <a:cs typeface="Segoe UI" panose="020B0502040204020203" pitchFamily="34" charset="0"/>
              </a:rPr>
              <a:t>Managing relational and Big Data is complicated  </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Pillar:</a:t>
            </a:r>
            <a:r>
              <a:rPr lang="en-US"/>
              <a:t> </a:t>
            </a:r>
            <a:r>
              <a:rPr lang="en-US" sz="1200">
                <a:latin typeface="Segoe UI" panose="020B0502040204020203" pitchFamily="34" charset="0"/>
                <a:cs typeface="Segoe UI" panose="020B0502040204020203" pitchFamily="34" charset="0"/>
              </a:rPr>
              <a:t>Simplify big data management with improved performance and security</a:t>
            </a:r>
          </a:p>
          <a:p>
            <a:endParaRPr lang="en-US"/>
          </a:p>
        </p:txBody>
      </p:sp>
      <p:sp>
        <p:nvSpPr>
          <p:cNvPr id="4" name="Slide Number Placeholder 3"/>
          <p:cNvSpPr>
            <a:spLocks noGrp="1"/>
          </p:cNvSpPr>
          <p:nvPr>
            <p:ph type="sldNum" sz="quarter" idx="5"/>
          </p:nvPr>
        </p:nvSpPr>
        <p:spPr/>
        <p:txBody>
          <a:bodyPr/>
          <a:lstStyle/>
          <a:p>
            <a:fld id="{9CDF2885-C677-6341-835A-E92F0BF51509}" type="slidenum">
              <a:rPr lang="en-US" smtClean="0"/>
              <a:t>24</a:t>
            </a:fld>
            <a:endParaRPr lang="en-US"/>
          </a:p>
        </p:txBody>
      </p:sp>
    </p:spTree>
    <p:extLst>
      <p:ext uri="{BB962C8B-B14F-4D97-AF65-F5344CB8AC3E}">
        <p14:creationId xmlns:p14="http://schemas.microsoft.com/office/powerpoint/2010/main" val="1301464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Kubernetes-based Big Data distribution is easy to deploy, upgrade and patch, and scales in seconds using compute pools</a:t>
            </a:r>
          </a:p>
          <a:p>
            <a:endParaRPr lang="en-US"/>
          </a:p>
          <a:p>
            <a:r>
              <a:rPr lang="en-US"/>
              <a:t>visually tie this container to the containers in the previous slide</a:t>
            </a:r>
          </a:p>
          <a:p>
            <a:r>
              <a:rPr lang="en-US"/>
              <a:t>zoom in to show you what's inside one of the containers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CDDC3E-DD27-4F11-B8D8-3C3CB3B8C5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318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Picture: Master node of Kubernetes.  It looks like a server (use Kubernetes slide from v3 of customer deck)</a:t>
            </a:r>
          </a:p>
          <a:p>
            <a:r>
              <a:rPr lang="en-US" sz="1200" dirty="0"/>
              <a:t>Below are many nodes of the Kubernetes, being driven by the master. </a:t>
            </a:r>
          </a:p>
          <a:p>
            <a:r>
              <a:rPr lang="en-US" sz="1200" dirty="0"/>
              <a:t>Show persistent storage that the container mounts to as  a rectangle under the K8s node – “Persistent storage”</a:t>
            </a:r>
          </a:p>
          <a:p>
            <a:endParaRPr lang="en-US" dirty="0"/>
          </a:p>
        </p:txBody>
      </p:sp>
      <p:sp>
        <p:nvSpPr>
          <p:cNvPr id="4" name="Slide Number Placeholder 3"/>
          <p:cNvSpPr>
            <a:spLocks noGrp="1"/>
          </p:cNvSpPr>
          <p:nvPr>
            <p:ph type="sldNum" sz="quarter" idx="10"/>
          </p:nvPr>
        </p:nvSpPr>
        <p:spPr/>
        <p:txBody>
          <a:bodyPr/>
          <a:lstStyle/>
          <a:p>
            <a:fld id="{B2CDDC3E-DD27-4F11-B8D8-3C3CB3B8C5FC}" type="slidenum">
              <a:rPr lang="en-US" smtClean="0"/>
              <a:t>26</a:t>
            </a:fld>
            <a:endParaRPr lang="en-US"/>
          </a:p>
        </p:txBody>
      </p:sp>
    </p:spTree>
    <p:extLst>
      <p:ext uri="{BB962C8B-B14F-4D97-AF65-F5344CB8AC3E}">
        <p14:creationId xmlns:p14="http://schemas.microsoft.com/office/powerpoint/2010/main" val="3848994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Increase analytics and apps performance with scale out data pools</a:t>
            </a: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01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Unified development and administration experience for big data and SQL Server users</a:t>
            </a:r>
          </a:p>
          <a:p>
            <a:endParaRPr lang="en-US"/>
          </a:p>
        </p:txBody>
      </p:sp>
      <p:sp>
        <p:nvSpPr>
          <p:cNvPr id="4" name="Slide Number Placeholder 3"/>
          <p:cNvSpPr>
            <a:spLocks noGrp="1"/>
          </p:cNvSpPr>
          <p:nvPr>
            <p:ph type="sldNum" sz="quarter" idx="10"/>
          </p:nvPr>
        </p:nvSpPr>
        <p:spPr/>
        <p:txBody>
          <a:bodyPr/>
          <a:lstStyle/>
          <a:p>
            <a:fld id="{B2CDDC3E-DD27-4F11-B8D8-3C3CB3B8C5FC}" type="slidenum">
              <a:rPr lang="en-US" smtClean="0"/>
              <a:t>32</a:t>
            </a:fld>
            <a:endParaRPr lang="en-US"/>
          </a:p>
        </p:txBody>
      </p:sp>
    </p:spTree>
    <p:extLst>
      <p:ext uri="{BB962C8B-B14F-4D97-AF65-F5344CB8AC3E}">
        <p14:creationId xmlns:p14="http://schemas.microsoft.com/office/powerpoint/2010/main" val="2775657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CDDC3E-DD27-4F11-B8D8-3C3CB3B8C5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004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030233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Challenge: </a:t>
            </a:r>
            <a:r>
              <a:rPr lang="en-US" sz="1200">
                <a:latin typeface="Segoe UI" panose="020B0502040204020203" pitchFamily="34" charset="0"/>
                <a:cs typeface="Segoe UI" panose="020B0502040204020203" pitchFamily="34" charset="0"/>
              </a:rPr>
              <a:t>Managing relational and Big Data is complicated  </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Pillar:</a:t>
            </a:r>
            <a:r>
              <a:rPr lang="en-US"/>
              <a:t> </a:t>
            </a:r>
            <a:r>
              <a:rPr lang="en-US" sz="1200">
                <a:latin typeface="Segoe UI" panose="020B0502040204020203" pitchFamily="34" charset="0"/>
                <a:cs typeface="Segoe UI" panose="020B0502040204020203" pitchFamily="34" charset="0"/>
              </a:rPr>
              <a:t>Simplify big data management with improved performance and security</a:t>
            </a:r>
          </a:p>
          <a:p>
            <a:endParaRPr lang="en-US"/>
          </a:p>
          <a:p>
            <a:endParaRPr lang="en-US"/>
          </a:p>
        </p:txBody>
      </p:sp>
      <p:sp>
        <p:nvSpPr>
          <p:cNvPr id="4" name="Slide Number Placeholder 3"/>
          <p:cNvSpPr>
            <a:spLocks noGrp="1"/>
          </p:cNvSpPr>
          <p:nvPr>
            <p:ph type="sldNum" sz="quarter" idx="5"/>
          </p:nvPr>
        </p:nvSpPr>
        <p:spPr/>
        <p:txBody>
          <a:bodyPr/>
          <a:lstStyle/>
          <a:p>
            <a:fld id="{9CDF2885-C677-6341-835A-E92F0BF51509}" type="slidenum">
              <a:rPr lang="en-US" smtClean="0"/>
              <a:t>34</a:t>
            </a:fld>
            <a:endParaRPr lang="en-US"/>
          </a:p>
        </p:txBody>
      </p:sp>
    </p:spTree>
    <p:extLst>
      <p:ext uri="{BB962C8B-B14F-4D97-AF65-F5344CB8AC3E}">
        <p14:creationId xmlns:p14="http://schemas.microsoft.com/office/powerpoint/2010/main" val="1364483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spcAft>
                <a:spcPts val="1600"/>
              </a:spcAft>
              <a:buNone/>
            </a:pPr>
            <a:r>
              <a:rPr lang="en-US" sz="1200">
                <a:solidFill>
                  <a:srgbClr val="000000"/>
                </a:solidFill>
                <a:latin typeface="Segoe UI Semilight" panose="020B0402040204020203" pitchFamily="34" charset="0"/>
                <a:cs typeface="Segoe UI Semilight" panose="020B0402040204020203" pitchFamily="34" charset="0"/>
              </a:rPr>
              <a:t>Easy tooling to ingest, store, prep &amp; train, model and serve high velocity using unified data management</a:t>
            </a:r>
            <a:br>
              <a:rPr lang="en-US" sz="1200">
                <a:solidFill>
                  <a:srgbClr val="000000"/>
                </a:solidFill>
                <a:latin typeface="Segoe UI Semilight" panose="020B0402040204020203" pitchFamily="34" charset="0"/>
                <a:cs typeface="Segoe UI Semilight" panose="020B0402040204020203" pitchFamily="34" charset="0"/>
              </a:rPr>
            </a:br>
            <a:endParaRPr lang="en-US" sz="1200">
              <a:solidFill>
                <a:srgbClr val="000000"/>
              </a:solidFill>
              <a:latin typeface="Segoe UI Semilight" panose="020B0402040204020203" pitchFamily="34" charset="0"/>
              <a:cs typeface="Segoe UI Semilight" panose="020B0402040204020203" pitchFamily="34" charset="0"/>
            </a:endParaRPr>
          </a:p>
          <a:p>
            <a:pPr>
              <a:lnSpc>
                <a:spcPct val="100000"/>
              </a:lnSpc>
              <a:spcBef>
                <a:spcPts val="0"/>
              </a:spcBef>
              <a:spcAft>
                <a:spcPts val="1600"/>
              </a:spcAft>
            </a:pPr>
            <a:r>
              <a:rPr lang="en-US" sz="1200">
                <a:solidFill>
                  <a:srgbClr val="000000"/>
                </a:solidFill>
                <a:latin typeface="Segoe UI Semilight" panose="020B0402040204020203" pitchFamily="34" charset="0"/>
                <a:cs typeface="Segoe UI Semilight" panose="020B0402040204020203" pitchFamily="34" charset="0"/>
              </a:rPr>
              <a:t>Spark streaming in the box</a:t>
            </a:r>
          </a:p>
          <a:p>
            <a:pPr>
              <a:lnSpc>
                <a:spcPct val="100000"/>
              </a:lnSpc>
              <a:spcBef>
                <a:spcPts val="0"/>
              </a:spcBef>
              <a:spcAft>
                <a:spcPts val="1600"/>
              </a:spcAft>
            </a:pPr>
            <a:r>
              <a:rPr lang="en-US" sz="1200">
                <a:solidFill>
                  <a:srgbClr val="000000"/>
                </a:solidFill>
                <a:latin typeface="Segoe UI Semilight" panose="020B0402040204020203" pitchFamily="34" charset="0"/>
                <a:cs typeface="Segoe UI Semilight" panose="020B0402040204020203" pitchFamily="34" charset="0"/>
              </a:rPr>
              <a:t>Data preparation tools </a:t>
            </a:r>
          </a:p>
          <a:p>
            <a:pPr>
              <a:lnSpc>
                <a:spcPct val="100000"/>
              </a:lnSpc>
              <a:spcBef>
                <a:spcPts val="0"/>
              </a:spcBef>
              <a:spcAft>
                <a:spcPts val="1600"/>
              </a:spcAft>
            </a:pPr>
            <a:r>
              <a:rPr lang="en-US" sz="1200">
                <a:solidFill>
                  <a:srgbClr val="000000"/>
                </a:solidFill>
                <a:latin typeface="Segoe UI Semilight" panose="020B0402040204020203" pitchFamily="34" charset="0"/>
                <a:cs typeface="Segoe UI Semilight" panose="020B0402040204020203" pitchFamily="34" charset="0"/>
              </a:rPr>
              <a:t>Integrated </a:t>
            </a:r>
            <a:r>
              <a:rPr lang="en-US" sz="1200" err="1">
                <a:solidFill>
                  <a:srgbClr val="000000"/>
                </a:solidFill>
                <a:latin typeface="Segoe UI Semilight" panose="020B0402040204020203" pitchFamily="34" charset="0"/>
                <a:cs typeface="Segoe UI Semilight" panose="020B0402040204020203" pitchFamily="34" charset="0"/>
              </a:rPr>
              <a:t>Jupyter</a:t>
            </a:r>
            <a:r>
              <a:rPr lang="en-US" sz="1200">
                <a:solidFill>
                  <a:srgbClr val="000000"/>
                </a:solidFill>
                <a:latin typeface="Segoe UI Semilight" panose="020B0402040204020203" pitchFamily="34" charset="0"/>
                <a:cs typeface="Segoe UI Semilight" panose="020B0402040204020203" pitchFamily="34" charset="0"/>
              </a:rPr>
              <a:t> notebooks </a:t>
            </a:r>
          </a:p>
          <a:p>
            <a:endParaRPr lang="en-US"/>
          </a:p>
        </p:txBody>
      </p:sp>
      <p:sp>
        <p:nvSpPr>
          <p:cNvPr id="4" name="Slide Number Placeholder 3"/>
          <p:cNvSpPr>
            <a:spLocks noGrp="1"/>
          </p:cNvSpPr>
          <p:nvPr>
            <p:ph type="sldNum" sz="quarter" idx="10"/>
          </p:nvPr>
        </p:nvSpPr>
        <p:spPr/>
        <p:txBody>
          <a:bodyPr/>
          <a:lstStyle/>
          <a:p>
            <a:fld id="{B2CDDC3E-DD27-4F11-B8D8-3C3CB3B8C5FC}" type="slidenum">
              <a:rPr lang="en-US" smtClean="0"/>
              <a:t>35</a:t>
            </a:fld>
            <a:endParaRPr lang="en-US"/>
          </a:p>
        </p:txBody>
      </p:sp>
    </p:spTree>
    <p:extLst>
      <p:ext uri="{BB962C8B-B14F-4D97-AF65-F5344CB8AC3E}">
        <p14:creationId xmlns:p14="http://schemas.microsoft.com/office/powerpoint/2010/main" val="124062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spcAft>
                <a:spcPts val="1600"/>
              </a:spcAft>
              <a:buNone/>
            </a:pPr>
            <a:r>
              <a:rPr lang="en-US" sz="1200">
                <a:solidFill>
                  <a:srgbClr val="000000"/>
                </a:solidFill>
                <a:latin typeface="Segoe UI Semilight" panose="020B0402040204020203" pitchFamily="34" charset="0"/>
                <a:cs typeface="Segoe UI Semilight" panose="020B0402040204020203" pitchFamily="34" charset="0"/>
              </a:rPr>
              <a:t>Easy tooling to ingest, store, prep &amp; train, model and serve high velocity using unified data management</a:t>
            </a:r>
            <a:br>
              <a:rPr lang="en-US" sz="1200">
                <a:solidFill>
                  <a:srgbClr val="000000"/>
                </a:solidFill>
                <a:latin typeface="Segoe UI Semilight" panose="020B0402040204020203" pitchFamily="34" charset="0"/>
                <a:cs typeface="Segoe UI Semilight" panose="020B0402040204020203" pitchFamily="34" charset="0"/>
              </a:rPr>
            </a:br>
            <a:endParaRPr lang="en-US" sz="1200">
              <a:solidFill>
                <a:srgbClr val="000000"/>
              </a:solidFill>
              <a:latin typeface="Segoe UI Semilight" panose="020B0402040204020203" pitchFamily="34" charset="0"/>
              <a:cs typeface="Segoe UI Semilight" panose="020B0402040204020203" pitchFamily="34" charset="0"/>
            </a:endParaRPr>
          </a:p>
          <a:p>
            <a:pPr>
              <a:lnSpc>
                <a:spcPct val="100000"/>
              </a:lnSpc>
              <a:spcBef>
                <a:spcPts val="0"/>
              </a:spcBef>
              <a:spcAft>
                <a:spcPts val="1600"/>
              </a:spcAft>
            </a:pPr>
            <a:r>
              <a:rPr lang="en-US" sz="1200">
                <a:solidFill>
                  <a:srgbClr val="000000"/>
                </a:solidFill>
                <a:latin typeface="Segoe UI Semilight" panose="020B0402040204020203" pitchFamily="34" charset="0"/>
                <a:cs typeface="Segoe UI Semilight" panose="020B0402040204020203" pitchFamily="34" charset="0"/>
              </a:rPr>
              <a:t>Spark streaming in the box</a:t>
            </a:r>
          </a:p>
          <a:p>
            <a:pPr>
              <a:lnSpc>
                <a:spcPct val="100000"/>
              </a:lnSpc>
              <a:spcBef>
                <a:spcPts val="0"/>
              </a:spcBef>
              <a:spcAft>
                <a:spcPts val="1600"/>
              </a:spcAft>
            </a:pPr>
            <a:r>
              <a:rPr lang="en-US" sz="1200">
                <a:solidFill>
                  <a:srgbClr val="000000"/>
                </a:solidFill>
                <a:latin typeface="Segoe UI Semilight" panose="020B0402040204020203" pitchFamily="34" charset="0"/>
                <a:cs typeface="Segoe UI Semilight" panose="020B0402040204020203" pitchFamily="34" charset="0"/>
              </a:rPr>
              <a:t>Data preparation tools </a:t>
            </a:r>
          </a:p>
          <a:p>
            <a:pPr>
              <a:lnSpc>
                <a:spcPct val="100000"/>
              </a:lnSpc>
              <a:spcBef>
                <a:spcPts val="0"/>
              </a:spcBef>
              <a:spcAft>
                <a:spcPts val="1600"/>
              </a:spcAft>
            </a:pPr>
            <a:r>
              <a:rPr lang="en-US" sz="1200">
                <a:solidFill>
                  <a:srgbClr val="000000"/>
                </a:solidFill>
                <a:latin typeface="Segoe UI Semilight" panose="020B0402040204020203" pitchFamily="34" charset="0"/>
                <a:cs typeface="Segoe UI Semilight" panose="020B0402040204020203" pitchFamily="34" charset="0"/>
              </a:rPr>
              <a:t>Integrated </a:t>
            </a:r>
            <a:r>
              <a:rPr lang="en-US" sz="1200" err="1">
                <a:solidFill>
                  <a:srgbClr val="000000"/>
                </a:solidFill>
                <a:latin typeface="Segoe UI Semilight" panose="020B0402040204020203" pitchFamily="34" charset="0"/>
                <a:cs typeface="Segoe UI Semilight" panose="020B0402040204020203" pitchFamily="34" charset="0"/>
              </a:rPr>
              <a:t>Jupyter</a:t>
            </a:r>
            <a:r>
              <a:rPr lang="en-US" sz="1200">
                <a:solidFill>
                  <a:srgbClr val="000000"/>
                </a:solidFill>
                <a:latin typeface="Segoe UI Semilight" panose="020B0402040204020203" pitchFamily="34" charset="0"/>
                <a:cs typeface="Segoe UI Semilight" panose="020B0402040204020203" pitchFamily="34" charset="0"/>
              </a:rPr>
              <a:t> notebooks </a:t>
            </a:r>
          </a:p>
          <a:p>
            <a:endParaRPr lang="en-US"/>
          </a:p>
        </p:txBody>
      </p:sp>
      <p:sp>
        <p:nvSpPr>
          <p:cNvPr id="4" name="Slide Number Placeholder 3"/>
          <p:cNvSpPr>
            <a:spLocks noGrp="1"/>
          </p:cNvSpPr>
          <p:nvPr>
            <p:ph type="sldNum" sz="quarter" idx="10"/>
          </p:nvPr>
        </p:nvSpPr>
        <p:spPr/>
        <p:txBody>
          <a:bodyPr/>
          <a:lstStyle/>
          <a:p>
            <a:fld id="{B2CDDC3E-DD27-4F11-B8D8-3C3CB3B8C5FC}" type="slidenum">
              <a:rPr lang="en-US" smtClean="0"/>
              <a:t>36</a:t>
            </a:fld>
            <a:endParaRPr lang="en-US"/>
          </a:p>
        </p:txBody>
      </p:sp>
    </p:spTree>
    <p:extLst>
      <p:ext uri="{BB962C8B-B14F-4D97-AF65-F5344CB8AC3E}">
        <p14:creationId xmlns:p14="http://schemas.microsoft.com/office/powerpoint/2010/main" val="897468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3/18/2020 9:06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872606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DF2885-C677-6341-835A-E92F0BF51509}" type="slidenum">
              <a:rPr lang="en-US" smtClean="0"/>
              <a:t>39</a:t>
            </a:fld>
            <a:endParaRPr lang="en-US"/>
          </a:p>
        </p:txBody>
      </p:sp>
    </p:spTree>
    <p:extLst>
      <p:ext uri="{BB962C8B-B14F-4D97-AF65-F5344CB8AC3E}">
        <p14:creationId xmlns:p14="http://schemas.microsoft.com/office/powerpoint/2010/main" val="109490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4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5306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52024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50BFD3E-08BC-49E8-8BB5-714EC69F61E0}" type="slidenum">
              <a:rPr lang="en-US" smtClean="0">
                <a:solidFill>
                  <a:prstClr val="black"/>
                </a:solidFill>
              </a:rPr>
              <a:pPr>
                <a:defRPr/>
              </a:pPr>
              <a:t>44</a:t>
            </a:fld>
            <a:endParaRPr lang="en-US">
              <a:solidFill>
                <a:prstClr val="black"/>
              </a:solidFill>
            </a:endParaRPr>
          </a:p>
        </p:txBody>
      </p:sp>
    </p:spTree>
    <p:extLst>
      <p:ext uri="{BB962C8B-B14F-4D97-AF65-F5344CB8AC3E}">
        <p14:creationId xmlns:p14="http://schemas.microsoft.com/office/powerpoint/2010/main" val="1992339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Hadoop project was to index the WWW at the time in 2005</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40818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Whole quote: </a:t>
            </a:r>
          </a:p>
          <a:p>
            <a:pPr marL="0" indent="0">
              <a:buNone/>
            </a:pPr>
            <a:endParaRPr lang="en-US" sz="900" dirty="0">
              <a:solidFill>
                <a:prstClr val="white"/>
              </a:solidFill>
              <a:cs typeface="+mn-cs"/>
            </a:endParaRPr>
          </a:p>
          <a:p>
            <a:pPr marL="0" indent="0">
              <a:buNone/>
            </a:pPr>
            <a:r>
              <a:rPr lang="en-US" sz="900" dirty="0">
                <a:solidFill>
                  <a:prstClr val="white"/>
                </a:solidFill>
                <a:cs typeface="+mn-cs"/>
              </a:rPr>
              <a:t>"Building and deploying our vertical AI-solution for clinical radiology combines very diverse implementation paradigms, data formats and regulatory requirements. SQL Server 2019 big data clusters allowed us to accommodate and integrate all aspects from one shared platform - for our data scientists with their deep learning as well as for our software engineers who wire up workflows, security and scalability. At runtime, our healthcare customers benefit from simple containerized deployment and maintenance while being able to move our solution between on-prem and the cloud easily." </a:t>
            </a:r>
          </a:p>
          <a:p>
            <a:pPr marL="0" indent="0">
              <a:buNone/>
            </a:pPr>
            <a:r>
              <a:rPr lang="en-US" sz="800" kern="1200" dirty="0">
                <a:solidFill>
                  <a:prstClr val="white"/>
                </a:solidFill>
                <a:latin typeface="Segoe UI Light" pitchFamily="34" charset="0"/>
                <a:ea typeface="+mn-ea"/>
                <a:cs typeface="+mn-cs"/>
              </a:rPr>
              <a:t>René Balzano, Founder and CEO, Balzano</a:t>
            </a:r>
            <a:endParaRPr lang="en-US" sz="800" dirty="0">
              <a:solidFill>
                <a:schemeClr val="bg1"/>
              </a:solidFill>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defTabSz="931740">
              <a:defRPr/>
            </a:pPr>
            <a:fld id="{E4F68BAF-205D-48E7-B075-899FFAEA8B96}" type="slidenum">
              <a:rPr lang="en-US">
                <a:solidFill>
                  <a:prstClr val="black"/>
                </a:solidFill>
                <a:latin typeface="Segoe UI" pitchFamily="34" charset="0"/>
              </a:rPr>
              <a:pPr defTabSz="931740">
                <a:defRPr/>
              </a:pPr>
              <a:t>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993896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93178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Challenge: </a:t>
            </a:r>
            <a:r>
              <a:rPr lang="en-US" sz="1200">
                <a:latin typeface="Segoe UI" panose="020B0502040204020203" pitchFamily="34" charset="0"/>
                <a:cs typeface="Segoe UI" panose="020B0502040204020203" pitchFamily="34" charset="0"/>
              </a:rPr>
              <a:t>Data movement can be problematic </a:t>
            </a:r>
          </a:p>
          <a:p>
            <a:endParaRPr lang="en-US" sz="1200" b="1">
              <a:latin typeface="Segoe UI" panose="020B0502040204020203" pitchFamily="34" charset="0"/>
              <a:cs typeface="Segoe UI" panose="020B0502040204020203" pitchFamily="34" charset="0"/>
            </a:endParaRPr>
          </a:p>
          <a:p>
            <a:r>
              <a:rPr lang="en-US" b="1"/>
              <a:t>Pillar:</a:t>
            </a:r>
            <a:r>
              <a:rPr lang="en-US"/>
              <a:t> </a:t>
            </a:r>
            <a:r>
              <a:rPr lang="en-US" sz="1200">
                <a:latin typeface="Segoe UI" panose="020B0502040204020203" pitchFamily="34" charset="0"/>
                <a:cs typeface="Segoe UI" panose="020B0502040204020203" pitchFamily="34" charset="0"/>
              </a:rPr>
              <a:t>Gain unified access to all your data using data virtualization</a:t>
            </a:r>
          </a:p>
          <a:p>
            <a:endParaRPr lang="en-US"/>
          </a:p>
        </p:txBody>
      </p:sp>
      <p:sp>
        <p:nvSpPr>
          <p:cNvPr id="4" name="Slide Number Placeholder 3"/>
          <p:cNvSpPr>
            <a:spLocks noGrp="1"/>
          </p:cNvSpPr>
          <p:nvPr>
            <p:ph type="sldNum" sz="quarter" idx="5"/>
          </p:nvPr>
        </p:nvSpPr>
        <p:spPr/>
        <p:txBody>
          <a:bodyPr/>
          <a:lstStyle/>
          <a:p>
            <a:fld id="{9CDF2885-C677-6341-835A-E92F0BF51509}" type="slidenum">
              <a:rPr lang="en-US" smtClean="0"/>
              <a:t>14</a:t>
            </a:fld>
            <a:endParaRPr lang="en-US"/>
          </a:p>
        </p:txBody>
      </p:sp>
    </p:spTree>
    <p:extLst>
      <p:ext uri="{BB962C8B-B14F-4D97-AF65-F5344CB8AC3E}">
        <p14:creationId xmlns:p14="http://schemas.microsoft.com/office/powerpoint/2010/main" val="2834264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3rd Platform Information Management Requirements Survey, IDC, October, 2016, n=110</a:t>
            </a:r>
          </a:p>
          <a:p>
            <a:r>
              <a:rPr lang="en-US"/>
              <a:t>An IDC </a:t>
            </a:r>
            <a:r>
              <a:rPr lang="en-US" err="1"/>
              <a:t>InfoBrief</a:t>
            </a:r>
            <a:r>
              <a:rPr lang="en-US"/>
              <a:t> | May 2017 | “Choosing a DBMS to Address the Challenges of the Third Platform”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220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Data virtualization benefits include cost, speed, security, quality, and compliance.</a:t>
            </a:r>
          </a:p>
          <a:p>
            <a:endParaRPr lang="en-US"/>
          </a:p>
        </p:txBody>
      </p:sp>
      <p:sp>
        <p:nvSpPr>
          <p:cNvPr id="4" name="Slide Number Placeholder 3"/>
          <p:cNvSpPr>
            <a:spLocks noGrp="1"/>
          </p:cNvSpPr>
          <p:nvPr>
            <p:ph type="sldNum" sz="quarter" idx="5"/>
          </p:nvPr>
        </p:nvSpPr>
        <p:spPr/>
        <p:txBody>
          <a:bodyPr/>
          <a:lstStyle/>
          <a:p>
            <a:fld id="{785DB01B-0275-4ABE-ADBD-90352B50A7DE}" type="slidenum">
              <a:rPr lang="en-US" smtClean="0"/>
              <a:t>17</a:t>
            </a:fld>
            <a:endParaRPr lang="en-US"/>
          </a:p>
        </p:txBody>
      </p:sp>
    </p:spTree>
    <p:extLst>
      <p:ext uri="{BB962C8B-B14F-4D97-AF65-F5344CB8AC3E}">
        <p14:creationId xmlns:p14="http://schemas.microsoft.com/office/powerpoint/2010/main" val="3433384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Query across relational and non-relational data stores including Oracle, Teradata, Mongo </a:t>
            </a:r>
            <a:r>
              <a:rPr lang="en-US" sz="1200" err="1">
                <a:latin typeface="Segoe UI" panose="020B0502040204020203" pitchFamily="34" charset="0"/>
                <a:cs typeface="Segoe UI" panose="020B0502040204020203" pitchFamily="34" charset="0"/>
              </a:rPr>
              <a:t>etc</a:t>
            </a:r>
            <a:endParaRPr lang="en-US" sz="1200">
              <a:latin typeface="Segoe UI" panose="020B0502040204020203" pitchFamily="34" charset="0"/>
              <a:cs typeface="Segoe UI" panose="020B0502040204020203" pitchFamily="34" charset="0"/>
            </a:endParaRPr>
          </a:p>
          <a:p>
            <a:endParaRPr lang="en-US"/>
          </a:p>
          <a:p>
            <a:endParaRPr lang="en-US"/>
          </a:p>
          <a:p>
            <a:r>
              <a:rPr lang="en-US"/>
              <a:t>Besides supporting Hadoop, now </a:t>
            </a:r>
            <a:r>
              <a:rPr lang="en-US" err="1"/>
              <a:t>PolyBase</a:t>
            </a:r>
            <a:r>
              <a:rPr lang="en-US"/>
              <a:t> will let you query over RDBMS,</a:t>
            </a:r>
            <a:r>
              <a:rPr lang="en-US" baseline="0"/>
              <a:t> NoSQL and generic ODBC sources.</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3/18/2020 9:06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41411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6" name="Picture 4" descr="Image result for microsoft">
            <a:extLst>
              <a:ext uri="{FF2B5EF4-FFF2-40B4-BE49-F238E27FC236}">
                <a16:creationId xmlns:a16="http://schemas.microsoft.com/office/drawing/2014/main" id="{08ECEF99-A7E4-4761-8487-A6A6188C898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317" y="165509"/>
            <a:ext cx="2071729" cy="44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95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4" descr="Image result for microsoft">
            <a:extLst>
              <a:ext uri="{FF2B5EF4-FFF2-40B4-BE49-F238E27FC236}">
                <a16:creationId xmlns:a16="http://schemas.microsoft.com/office/drawing/2014/main" id="{AC12D150-EE65-46F7-BF5B-F759980AA6C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28546" y="6476246"/>
            <a:ext cx="1348778" cy="288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49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Tree>
    <p:extLst>
      <p:ext uri="{BB962C8B-B14F-4D97-AF65-F5344CB8AC3E}">
        <p14:creationId xmlns:p14="http://schemas.microsoft.com/office/powerpoint/2010/main" val="238777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spTree>
    <p:extLst>
      <p:ext uri="{BB962C8B-B14F-4D97-AF65-F5344CB8AC3E}">
        <p14:creationId xmlns:p14="http://schemas.microsoft.com/office/powerpoint/2010/main" val="217630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Tree>
    <p:extLst>
      <p:ext uri="{BB962C8B-B14F-4D97-AF65-F5344CB8AC3E}">
        <p14:creationId xmlns:p14="http://schemas.microsoft.com/office/powerpoint/2010/main" val="363390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Tree>
    <p:extLst>
      <p:ext uri="{BB962C8B-B14F-4D97-AF65-F5344CB8AC3E}">
        <p14:creationId xmlns:p14="http://schemas.microsoft.com/office/powerpoint/2010/main" val="407853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4" descr="Image result for microsoft">
            <a:extLst>
              <a:ext uri="{FF2B5EF4-FFF2-40B4-BE49-F238E27FC236}">
                <a16:creationId xmlns:a16="http://schemas.microsoft.com/office/drawing/2014/main" id="{4B1A3451-C85D-4D91-BA96-469F26FABC9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28546" y="6476246"/>
            <a:ext cx="1348778" cy="288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18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accent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4" name="Picture 4" descr="Image result for microsoft">
            <a:extLst>
              <a:ext uri="{FF2B5EF4-FFF2-40B4-BE49-F238E27FC236}">
                <a16:creationId xmlns:a16="http://schemas.microsoft.com/office/drawing/2014/main" id="{4E347B42-B27E-4999-A633-53A704527F5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28546" y="6476246"/>
            <a:ext cx="1348778" cy="288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81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spTree>
    <p:extLst>
      <p:ext uri="{BB962C8B-B14F-4D97-AF65-F5344CB8AC3E}">
        <p14:creationId xmlns:p14="http://schemas.microsoft.com/office/powerpoint/2010/main" val="167573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80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0494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1028" name="Picture 4" descr="Image result for microsoft">
            <a:extLst>
              <a:ext uri="{FF2B5EF4-FFF2-40B4-BE49-F238E27FC236}">
                <a16:creationId xmlns:a16="http://schemas.microsoft.com/office/drawing/2014/main" id="{42757B7A-63CE-4273-9EC3-E21E06D6CB6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317" y="165509"/>
            <a:ext cx="2071729" cy="44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91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AD20EF-1DDD-4439-B611-A1E775BFA794}"/>
              </a:ext>
            </a:extLst>
          </p:cNvPr>
          <p:cNvSpPr>
            <a:spLocks noGrp="1"/>
          </p:cNvSpPr>
          <p:nvPr>
            <p:ph type="title"/>
          </p:nvPr>
        </p:nvSpPr>
        <p:spPr/>
        <p:txBody>
          <a:bodyPr anchor="t"/>
          <a:lstStyle/>
          <a:p>
            <a:r>
              <a:rPr lang="en-US"/>
              <a:t>Click to edit Master title style</a:t>
            </a:r>
          </a:p>
        </p:txBody>
      </p:sp>
    </p:spTree>
    <p:extLst>
      <p:ext uri="{BB962C8B-B14F-4D97-AF65-F5344CB8AC3E}">
        <p14:creationId xmlns:p14="http://schemas.microsoft.com/office/powerpoint/2010/main" val="159429732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Gray stage (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34093664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4021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7339" y="1227277"/>
            <a:ext cx="11653523" cy="1489639"/>
          </a:xfrm>
        </p:spPr>
        <p:txBody>
          <a:bodyPr>
            <a:spAutoFit/>
          </a:bodyPr>
          <a:lstStyle>
            <a:lvl1pPr marL="0" indent="0">
              <a:buNone/>
              <a:defRPr sz="1600" b="0" i="0">
                <a:latin typeface="Segoe UI" panose="020B0502040204020203" pitchFamily="34" charset="0"/>
                <a:cs typeface="Segoe UI" panose="020B0502040204020203" pitchFamily="34" charset="0"/>
              </a:defRPr>
            </a:lvl1pPr>
            <a:lvl2pPr marL="336145" indent="0">
              <a:buNone/>
              <a:defRPr sz="1600" b="0" i="0">
                <a:latin typeface="Segoe UI" panose="020B0502040204020203" pitchFamily="34" charset="0"/>
                <a:cs typeface="Segoe UI" panose="020B0502040204020203" pitchFamily="34" charset="0"/>
              </a:defRPr>
            </a:lvl2pPr>
            <a:lvl3pPr marL="560241" indent="0">
              <a:buNone/>
              <a:defRPr sz="1600" b="0" i="0">
                <a:latin typeface="Segoe UI" panose="020B0502040204020203" pitchFamily="34" charset="0"/>
                <a:cs typeface="Segoe UI" panose="020B0502040204020203" pitchFamily="34" charset="0"/>
              </a:defRPr>
            </a:lvl3pPr>
            <a:lvl4pPr marL="784338" indent="0">
              <a:buNone/>
              <a:defRPr sz="1600" b="0" i="0">
                <a:latin typeface="Segoe UI" panose="020B0502040204020203" pitchFamily="34" charset="0"/>
                <a:cs typeface="Segoe UI" panose="020B0502040204020203" pitchFamily="34" charset="0"/>
              </a:defRPr>
            </a:lvl4pPr>
            <a:lvl5pPr marL="1008434" indent="0">
              <a:buNone/>
              <a:defRPr sz="1600"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307340" y="314911"/>
            <a:ext cx="11655840" cy="899665"/>
          </a:xfrm>
        </p:spPr>
        <p:txBody>
          <a:bodyPr/>
          <a:lstStyle>
            <a:lvl1pPr>
              <a:defRPr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7176757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a:t>Breadcrumb</a:t>
            </a:r>
          </a:p>
        </p:txBody>
      </p:sp>
    </p:spTree>
    <p:extLst>
      <p:ext uri="{BB962C8B-B14F-4D97-AF65-F5344CB8AC3E}">
        <p14:creationId xmlns:p14="http://schemas.microsoft.com/office/powerpoint/2010/main" val="11584612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3934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16100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2511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8027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797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6" name="Picture 4" descr="Image result for microsoft">
            <a:extLst>
              <a:ext uri="{FF2B5EF4-FFF2-40B4-BE49-F238E27FC236}">
                <a16:creationId xmlns:a16="http://schemas.microsoft.com/office/drawing/2014/main" id="{F0798FCB-0CEE-4999-B0E2-1C4B226CC6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317" y="165509"/>
            <a:ext cx="2071729" cy="44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88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84751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0326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84223164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1611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80436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36746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46119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192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9863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0869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6" name="Picture 4" descr="Image result for microsoft">
            <a:extLst>
              <a:ext uri="{FF2B5EF4-FFF2-40B4-BE49-F238E27FC236}">
                <a16:creationId xmlns:a16="http://schemas.microsoft.com/office/drawing/2014/main" id="{8E0988F6-704E-4DD7-B7B3-EEFDEDA2696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317" y="165509"/>
            <a:ext cx="2071729" cy="44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32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09157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8137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39057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25412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604036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16907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5889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145034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5130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93771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accent4"/>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accent4"/>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accent4"/>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accent4"/>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spTree>
    <p:extLst>
      <p:ext uri="{BB962C8B-B14F-4D97-AF65-F5344CB8AC3E}">
        <p14:creationId xmlns:p14="http://schemas.microsoft.com/office/powerpoint/2010/main" val="21746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8778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1754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75971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38803568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47378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399337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57974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02975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B595-BB37-4787-AB4B-FF67C7046E5B}"/>
              </a:ext>
            </a:extLst>
          </p:cNvPr>
          <p:cNvSpPr>
            <a:spLocks noGrp="1"/>
          </p:cNvSpPr>
          <p:nvPr>
            <p:ph type="title" hasCustomPrompt="1"/>
          </p:nvPr>
        </p:nvSpPr>
        <p:spPr>
          <a:xfrm>
            <a:off x="588263" y="3726543"/>
            <a:ext cx="11018520" cy="553998"/>
          </a:xfrm>
        </p:spPr>
        <p:txBody>
          <a:bodyPr/>
          <a:lstStyle>
            <a:lvl1pPr>
              <a:defRPr>
                <a:solidFill>
                  <a:schemeClr val="accent2"/>
                </a:solidFill>
              </a:defRPr>
            </a:lvl1pPr>
          </a:lstStyle>
          <a:p>
            <a:r>
              <a:rPr lang="en-US" dirty="0"/>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588263" y="3213557"/>
            <a:ext cx="11018520" cy="430887"/>
          </a:xfrm>
        </p:spPr>
        <p:txBody>
          <a:bodyPr wrap="square" lIns="0" tIns="0" rIns="0" bIns="0">
            <a:spAutoFit/>
          </a:bodyPr>
          <a:lstStyle>
            <a:lvl1pPr marL="0" indent="0">
              <a:buNone/>
              <a:defRPr lang="en-US" sz="28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1052315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40646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Tree>
    <p:extLst>
      <p:ext uri="{BB962C8B-B14F-4D97-AF65-F5344CB8AC3E}">
        <p14:creationId xmlns:p14="http://schemas.microsoft.com/office/powerpoint/2010/main" val="37630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8959509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4" name="Picture 4" descr="Image result for microsoft">
            <a:extLst>
              <a:ext uri="{FF2B5EF4-FFF2-40B4-BE49-F238E27FC236}">
                <a16:creationId xmlns:a16="http://schemas.microsoft.com/office/drawing/2014/main" id="{4AA38A73-4546-4E64-AB2C-DCAF6D5404F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28546" y="6476246"/>
            <a:ext cx="1348778" cy="288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30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7" name="Picture 4" descr="Image result for microsoft">
            <a:extLst>
              <a:ext uri="{FF2B5EF4-FFF2-40B4-BE49-F238E27FC236}">
                <a16:creationId xmlns:a16="http://schemas.microsoft.com/office/drawing/2014/main" id="{9F3A5C62-271C-42BD-BFB7-09405C039DF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28546" y="6476246"/>
            <a:ext cx="1348778" cy="288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89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7" name="Picture 4" descr="Image result for microsoft">
            <a:extLst>
              <a:ext uri="{FF2B5EF4-FFF2-40B4-BE49-F238E27FC236}">
                <a16:creationId xmlns:a16="http://schemas.microsoft.com/office/drawing/2014/main" id="{9552F666-7BA8-48D7-BE2A-92F345AA33B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28546" y="6476246"/>
            <a:ext cx="1348778" cy="288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35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image" Target="../media/image2.emf"/><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theme" Target="../theme/theme3.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3/18/2020</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550264063"/>
      </p:ext>
    </p:extLst>
  </p:cSld>
  <p:clrMap bg1="lt1" tx1="dk1" bg2="lt2" tx2="dk2" accent1="accent1" accent2="accent2" accent3="accent3" accent4="accent4" accent5="accent5" accent6="accent6" hlink="hlink" folHlink="folHlink"/>
  <p:sldLayoutIdLst>
    <p:sldLayoutId id="2147483763" r:id="rId1"/>
    <p:sldLayoutId id="2147483779" r:id="rId2"/>
    <p:sldLayoutId id="2147483780" r:id="rId3"/>
    <p:sldLayoutId id="2147483781" r:id="rId4"/>
    <p:sldLayoutId id="2147483777" r:id="rId5"/>
    <p:sldLayoutId id="2147483778" r:id="rId6"/>
    <p:sldLayoutId id="2147483764" r:id="rId7"/>
    <p:sldLayoutId id="2147483765" r:id="rId8"/>
    <p:sldLayoutId id="2147483767" r:id="rId9"/>
    <p:sldLayoutId id="2147483766" r:id="rId10"/>
    <p:sldLayoutId id="2147483768" r:id="rId11"/>
    <p:sldLayoutId id="2147483769" r:id="rId12"/>
    <p:sldLayoutId id="2147483770" r:id="rId13"/>
    <p:sldLayoutId id="2147483771" r:id="rId14"/>
    <p:sldLayoutId id="2147483774" r:id="rId15"/>
    <p:sldLayoutId id="2147483775" r:id="rId16"/>
    <p:sldLayoutId id="2147483773" r:id="rId17"/>
    <p:sldLayoutId id="2147483776" r:id="rId18"/>
    <p:sldLayoutId id="2147483782" r:id="rId19"/>
    <p:sldLayoutId id="2147483783" r:id="rId20"/>
    <p:sldLayoutId id="2147483784" r:id="rId21"/>
    <p:sldLayoutId id="2147483785" r:id="rId22"/>
    <p:sldLayoutId id="2147483787" r:id="rId23"/>
    <p:sldLayoutId id="2147483788"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6E6E6"/>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885106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2861145"/>
      </p:ext>
    </p:extLst>
  </p:cSld>
  <p:clrMap bg1="lt1" tx1="dk1" bg2="lt2" tx2="dk2" accent1="accent1" accent2="accent2" accent3="accent3" accent4="accent4" accent5="accent5" accent6="accent6" hlink="hlink" folHlink="folHlink"/>
  <p:sldLayoutIdLst>
    <p:sldLayoutId id="2147484851" r:id="rId1"/>
    <p:sldLayoutId id="2147484852" r:id="rId2"/>
    <p:sldLayoutId id="2147484853" r:id="rId3"/>
    <p:sldLayoutId id="2147484854" r:id="rId4"/>
    <p:sldLayoutId id="2147484855" r:id="rId5"/>
    <p:sldLayoutId id="2147484856" r:id="rId6"/>
    <p:sldLayoutId id="2147484857" r:id="rId7"/>
    <p:sldLayoutId id="2147484858" r:id="rId8"/>
    <p:sldLayoutId id="2147484866" r:id="rId9"/>
    <p:sldLayoutId id="2147484859" r:id="rId10"/>
    <p:sldLayoutId id="2147484860" r:id="rId11"/>
    <p:sldLayoutId id="2147484861" r:id="rId12"/>
    <p:sldLayoutId id="2147484862" r:id="rId13"/>
    <p:sldLayoutId id="2147484867" r:id="rId14"/>
    <p:sldLayoutId id="2147484865" r:id="rId15"/>
    <p:sldLayoutId id="2147484883"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github.com/MikeSpark/BigDataCluster2020March" TargetMode="Externa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6.gif"/><Relationship Id="rId1" Type="http://schemas.openxmlformats.org/officeDocument/2006/relationships/slideLayout" Target="../slideLayouts/slideLayout49.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36.gif"/><Relationship Id="rId2" Type="http://schemas.openxmlformats.org/officeDocument/2006/relationships/notesSlide" Target="../notesSlides/notesSlide5.xml"/><Relationship Id="rId1" Type="http://schemas.openxmlformats.org/officeDocument/2006/relationships/slideLayout" Target="../slideLayouts/slideLayout49.xml"/><Relationship Id="rId6" Type="http://schemas.openxmlformats.org/officeDocument/2006/relationships/diagramColors" Target="../diagrams/colors2.xml"/><Relationship Id="rId11" Type="http://schemas.openxmlformats.org/officeDocument/2006/relationships/image" Target="../media/image43.png"/><Relationship Id="rId5" Type="http://schemas.openxmlformats.org/officeDocument/2006/relationships/diagramQuickStyle" Target="../diagrams/quickStyle2.xml"/><Relationship Id="rId1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diagramLayout" Target="../diagrams/layout2.xml"/><Relationship Id="rId9" Type="http://schemas.openxmlformats.org/officeDocument/2006/relationships/image" Target="../media/image41.png"/><Relationship Id="rId1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crosoft/sql-server-samples/tree/master/samples/features/high%20availability/Kubernetes" TargetMode="External"/><Relationship Id="rId2" Type="http://schemas.openxmlformats.org/officeDocument/2006/relationships/hyperlink" Target="https://docs.microsoft.com/en-us/sql/linux/tutorial-sql-server-containers-kubernetes?view=sql-server-ver15" TargetMode="External"/><Relationship Id="rId1" Type="http://schemas.openxmlformats.org/officeDocument/2006/relationships/slideLayout" Target="../slideLayouts/slideLayout49.xml"/><Relationship Id="rId4" Type="http://schemas.openxmlformats.org/officeDocument/2006/relationships/hyperlink" Target="https://cloudblogs.microsoft.com/sqlserver/2018/12/10/availability-groups-on-kubernetes-in-sql-server-2019-preview/"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9.xml"/><Relationship Id="rId7" Type="http://schemas.openxmlformats.org/officeDocument/2006/relationships/image" Target="../media/image33.png"/><Relationship Id="rId12" Type="http://schemas.openxmlformats.org/officeDocument/2006/relationships/image" Target="../media/image51.png"/><Relationship Id="rId2" Type="http://schemas.openxmlformats.org/officeDocument/2006/relationships/slideLayout" Target="../slideLayouts/slideLayout24.xml"/><Relationship Id="rId1" Type="http://schemas.openxmlformats.org/officeDocument/2006/relationships/tags" Target="../tags/tag1.xml"/><Relationship Id="rId6" Type="http://schemas.openxmlformats.org/officeDocument/2006/relationships/image" Target="../media/image34.png"/><Relationship Id="rId11" Type="http://schemas.openxmlformats.org/officeDocument/2006/relationships/image" Target="../media/image50.png"/><Relationship Id="rId5" Type="http://schemas.openxmlformats.org/officeDocument/2006/relationships/image" Target="../media/image46.png"/><Relationship Id="rId10" Type="http://schemas.openxmlformats.org/officeDocument/2006/relationships/image" Target="../media/image49.jpeg"/><Relationship Id="rId4" Type="http://schemas.openxmlformats.org/officeDocument/2006/relationships/image" Target="../media/image45.png"/><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microsoft.com/office/2007/relationships/hdphoto" Target="../media/hdphoto6.wdp"/><Relationship Id="rId5" Type="http://schemas.openxmlformats.org/officeDocument/2006/relationships/image" Target="../media/image60.png"/><Relationship Id="rId4" Type="http://schemas.microsoft.com/office/2007/relationships/hdphoto" Target="../media/hdphoto5.wdp"/></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3.xml"/><Relationship Id="rId1" Type="http://schemas.openxmlformats.org/officeDocument/2006/relationships/slideLayout" Target="../slideLayouts/slideLayout20.xml"/><Relationship Id="rId5" Type="http://schemas.microsoft.com/office/2007/relationships/hdphoto" Target="../media/hdphoto7.wdp"/><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8" Type="http://schemas.openxmlformats.org/officeDocument/2006/relationships/hyperlink" Target="https://docs.microsoft.com/en-us/sql/sql-server/what-s-new-in-sql-server-ver15?view=sqlallproducts-allversions" TargetMode="External"/><Relationship Id="rId3" Type="http://schemas.openxmlformats.org/officeDocument/2006/relationships/hyperlink" Target="https://aka.ms/ss19" TargetMode="External"/><Relationship Id="rId7" Type="http://schemas.openxmlformats.org/officeDocument/2006/relationships/hyperlink" Target="https://aka.ms/sql2019learning" TargetMode="External"/><Relationship Id="rId12" Type="http://schemas.openxmlformats.org/officeDocument/2006/relationships/image" Target="../media/image66.tif"/><Relationship Id="rId2" Type="http://schemas.openxmlformats.org/officeDocument/2006/relationships/notesSlide" Target="../notesSlides/notesSlide27.xml"/><Relationship Id="rId1" Type="http://schemas.openxmlformats.org/officeDocument/2006/relationships/slideLayout" Target="../slideLayouts/slideLayout49.xml"/><Relationship Id="rId6" Type="http://schemas.openxmlformats.org/officeDocument/2006/relationships/hyperlink" Target="https://aka.ms/SQL2019Notebooks" TargetMode="External"/><Relationship Id="rId11" Type="http://schemas.openxmlformats.org/officeDocument/2006/relationships/hyperlink" Target="https://aka.ms/sql2019book" TargetMode="External"/><Relationship Id="rId5" Type="http://schemas.openxmlformats.org/officeDocument/2006/relationships/hyperlink" Target="https://aka.ms/sqlworkshops" TargetMode="External"/><Relationship Id="rId10" Type="http://schemas.openxmlformats.org/officeDocument/2006/relationships/hyperlink" Target="https://www.microsoft.com/en-us/sql-server/sql-server-2019-pricing" TargetMode="External"/><Relationship Id="rId4" Type="http://schemas.openxmlformats.org/officeDocument/2006/relationships/hyperlink" Target="https://aka.ms/sqlbdc" TargetMode="External"/><Relationship Id="rId9" Type="http://schemas.openxmlformats.org/officeDocument/2006/relationships/hyperlink" Target="https://www.youtube.com/watch?feature=player_embedded&amp;v=5RPkuQHcxxs"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s://corporate.walmart.com/newsroom/innovation/20170807/5-ways-walmart-uses-big-data-to-help-customers" TargetMode="External"/><Relationship Id="rId2" Type="http://schemas.openxmlformats.org/officeDocument/2006/relationships/notesSlide" Target="../notesSlides/notesSlide2.xml"/><Relationship Id="rId1" Type="http://schemas.openxmlformats.org/officeDocument/2006/relationships/slideLayout" Target="../slideLayouts/slideLayout5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49.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49.xml"/><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4.png"/><Relationship Id="rId18" Type="http://schemas.openxmlformats.org/officeDocument/2006/relationships/image" Target="../media/image29.jpeg"/><Relationship Id="rId3" Type="http://schemas.openxmlformats.org/officeDocument/2006/relationships/image" Target="../media/image18.png"/><Relationship Id="rId21" Type="http://schemas.openxmlformats.org/officeDocument/2006/relationships/image" Target="../media/image32.png"/><Relationship Id="rId7" Type="http://schemas.openxmlformats.org/officeDocument/2006/relationships/image" Target="../media/image21.png"/><Relationship Id="rId12" Type="http://schemas.microsoft.com/office/2007/relationships/hdphoto" Target="../media/hdphoto4.wdp"/><Relationship Id="rId17" Type="http://schemas.openxmlformats.org/officeDocument/2006/relationships/image" Target="../media/image28.png"/><Relationship Id="rId2" Type="http://schemas.openxmlformats.org/officeDocument/2006/relationships/notesSlide" Target="../notesSlides/notesSlide4.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53.xml"/><Relationship Id="rId6" Type="http://schemas.openxmlformats.org/officeDocument/2006/relationships/image" Target="../media/image20.png"/><Relationship Id="rId11" Type="http://schemas.openxmlformats.org/officeDocument/2006/relationships/image" Target="../media/image23.png"/><Relationship Id="rId24" Type="http://schemas.openxmlformats.org/officeDocument/2006/relationships/image" Target="../media/image35.png"/><Relationship Id="rId5" Type="http://schemas.microsoft.com/office/2007/relationships/hdphoto" Target="../media/hdphoto1.wdp"/><Relationship Id="rId15" Type="http://schemas.openxmlformats.org/officeDocument/2006/relationships/image" Target="../media/image26.png"/><Relationship Id="rId23" Type="http://schemas.openxmlformats.org/officeDocument/2006/relationships/image" Target="../media/image34.png"/><Relationship Id="rId10" Type="http://schemas.microsoft.com/office/2007/relationships/hdphoto" Target="../media/hdphoto3.wdp"/><Relationship Id="rId19" Type="http://schemas.openxmlformats.org/officeDocument/2006/relationships/image" Target="../media/image30.jpeg"/><Relationship Id="rId4" Type="http://schemas.openxmlformats.org/officeDocument/2006/relationships/image" Target="../media/image19.png"/><Relationship Id="rId9" Type="http://schemas.openxmlformats.org/officeDocument/2006/relationships/image" Target="../media/image22.png"/><Relationship Id="rId14" Type="http://schemas.openxmlformats.org/officeDocument/2006/relationships/image" Target="../media/image25.png"/><Relationship Id="rId22"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5CC78C-0BC3-423C-A5CB-8D268A23FFDB}"/>
              </a:ext>
            </a:extLst>
          </p:cNvPr>
          <p:cNvSpPr>
            <a:spLocks noGrp="1"/>
          </p:cNvSpPr>
          <p:nvPr>
            <p:ph type="body" sz="quarter" idx="11"/>
          </p:nvPr>
        </p:nvSpPr>
        <p:spPr>
          <a:xfrm>
            <a:off x="365760" y="1506082"/>
            <a:ext cx="5381897" cy="2099267"/>
          </a:xfrm>
        </p:spPr>
        <p:txBody>
          <a:bodyPr/>
          <a:lstStyle/>
          <a:p>
            <a:r>
              <a:rPr lang="en-US" sz="4400" dirty="0"/>
              <a:t>We start sharply at 09:30am</a:t>
            </a:r>
          </a:p>
          <a:p>
            <a:endParaRPr lang="en-US" sz="4400" dirty="0"/>
          </a:p>
        </p:txBody>
      </p:sp>
      <p:sp>
        <p:nvSpPr>
          <p:cNvPr id="3" name="Text Placeholder 2">
            <a:extLst>
              <a:ext uri="{FF2B5EF4-FFF2-40B4-BE49-F238E27FC236}">
                <a16:creationId xmlns:a16="http://schemas.microsoft.com/office/drawing/2014/main" id="{3F94848B-5EB8-4738-9CDA-B48C3806EE67}"/>
              </a:ext>
            </a:extLst>
          </p:cNvPr>
          <p:cNvSpPr>
            <a:spLocks noGrp="1"/>
          </p:cNvSpPr>
          <p:nvPr>
            <p:ph type="body" sz="quarter" idx="12"/>
          </p:nvPr>
        </p:nvSpPr>
        <p:spPr/>
        <p:txBody>
          <a:bodyPr>
            <a:normAutofit/>
          </a:bodyPr>
          <a:lstStyle/>
          <a:p>
            <a:r>
              <a:rPr lang="en-US" sz="2800" dirty="0"/>
              <a:t>All material now available at </a:t>
            </a:r>
            <a:r>
              <a:rPr lang="en-US" sz="2800" dirty="0">
                <a:hlinkClick r:id="rId2"/>
              </a:rPr>
              <a:t>https://github.com/MikeSpark/BigDataCluster2020March</a:t>
            </a:r>
            <a:endParaRPr lang="en-US" sz="2800" dirty="0"/>
          </a:p>
        </p:txBody>
      </p:sp>
      <p:sp>
        <p:nvSpPr>
          <p:cNvPr id="4" name="Title 3">
            <a:extLst>
              <a:ext uri="{FF2B5EF4-FFF2-40B4-BE49-F238E27FC236}">
                <a16:creationId xmlns:a16="http://schemas.microsoft.com/office/drawing/2014/main" id="{774B7C1D-520D-4A92-A74F-6A4EC0A89C2F}"/>
              </a:ext>
            </a:extLst>
          </p:cNvPr>
          <p:cNvSpPr>
            <a:spLocks noGrp="1"/>
          </p:cNvSpPr>
          <p:nvPr>
            <p:ph type="title" idx="4294967295"/>
          </p:nvPr>
        </p:nvSpPr>
        <p:spPr>
          <a:xfrm>
            <a:off x="7388356" y="1506082"/>
            <a:ext cx="3626626" cy="3087688"/>
          </a:xfrm>
        </p:spPr>
        <p:txBody>
          <a:bodyPr>
            <a:normAutofit/>
          </a:bodyPr>
          <a:lstStyle/>
          <a:p>
            <a:r>
              <a:rPr lang="en-US" sz="3600" dirty="0"/>
              <a:t>SQL Server 2019 Big Data Clusters Webinar</a:t>
            </a:r>
          </a:p>
        </p:txBody>
      </p:sp>
    </p:spTree>
    <p:extLst>
      <p:ext uri="{BB962C8B-B14F-4D97-AF65-F5344CB8AC3E}">
        <p14:creationId xmlns:p14="http://schemas.microsoft.com/office/powerpoint/2010/main" val="332437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a:xfrm>
            <a:off x="588263" y="457200"/>
            <a:ext cx="11018520" cy="553998"/>
          </a:xfrm>
        </p:spPr>
        <p:txBody>
          <a:bodyPr/>
          <a:lstStyle/>
          <a:p>
            <a:r>
              <a:rPr lang="en-US" dirty="0"/>
              <a:t>Deploying a Big Data Cluster</a:t>
            </a:r>
          </a:p>
        </p:txBody>
      </p:sp>
      <p:graphicFrame>
        <p:nvGraphicFramePr>
          <p:cNvPr id="4" name="Diagram 3">
            <a:extLst>
              <a:ext uri="{FF2B5EF4-FFF2-40B4-BE49-F238E27FC236}">
                <a16:creationId xmlns:a16="http://schemas.microsoft.com/office/drawing/2014/main" id="{A346B6C8-82A7-4937-8183-DDD6F162A27A}"/>
              </a:ext>
            </a:extLst>
          </p:cNvPr>
          <p:cNvGraphicFramePr/>
          <p:nvPr/>
        </p:nvGraphicFramePr>
        <p:xfrm>
          <a:off x="586740" y="1256203"/>
          <a:ext cx="11018520" cy="52322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0686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DE6B8829-746A-4725-B040-D2DA8B2D1729}"/>
                                            </p:graphicEl>
                                          </p:spTgt>
                                        </p:tgtEl>
                                        <p:attrNameLst>
                                          <p:attrName>style.visibility</p:attrName>
                                        </p:attrNameLst>
                                      </p:cBhvr>
                                      <p:to>
                                        <p:strVal val="visible"/>
                                      </p:to>
                                    </p:set>
                                    <p:anim calcmode="lin" valueType="num">
                                      <p:cBhvr additive="base">
                                        <p:cTn id="7" dur="500" fill="hold"/>
                                        <p:tgtEl>
                                          <p:spTgt spid="4">
                                            <p:graphicEl>
                                              <a:dgm id="{DE6B8829-746A-4725-B040-D2DA8B2D1729}"/>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DE6B8829-746A-4725-B040-D2DA8B2D1729}"/>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D80F1D93-D998-4B36-BD0B-7ECAC100BEE5}"/>
                                            </p:graphicEl>
                                          </p:spTgt>
                                        </p:tgtEl>
                                        <p:attrNameLst>
                                          <p:attrName>style.visibility</p:attrName>
                                        </p:attrNameLst>
                                      </p:cBhvr>
                                      <p:to>
                                        <p:strVal val="visible"/>
                                      </p:to>
                                    </p:set>
                                    <p:anim calcmode="lin" valueType="num">
                                      <p:cBhvr additive="base">
                                        <p:cTn id="11" dur="500" fill="hold"/>
                                        <p:tgtEl>
                                          <p:spTgt spid="4">
                                            <p:graphicEl>
                                              <a:dgm id="{D80F1D93-D998-4B36-BD0B-7ECAC100BEE5}"/>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D80F1D93-D998-4B36-BD0B-7ECAC100BEE5}"/>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1022A379-E353-4840-9261-165E17633F80}"/>
                                            </p:graphicEl>
                                          </p:spTgt>
                                        </p:tgtEl>
                                        <p:attrNameLst>
                                          <p:attrName>style.visibility</p:attrName>
                                        </p:attrNameLst>
                                      </p:cBhvr>
                                      <p:to>
                                        <p:strVal val="visible"/>
                                      </p:to>
                                    </p:set>
                                    <p:anim calcmode="lin" valueType="num">
                                      <p:cBhvr additive="base">
                                        <p:cTn id="17" dur="500" fill="hold"/>
                                        <p:tgtEl>
                                          <p:spTgt spid="4">
                                            <p:graphicEl>
                                              <a:dgm id="{1022A379-E353-4840-9261-165E17633F80}"/>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1022A379-E353-4840-9261-165E17633F80}"/>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23044B51-64B8-419A-99E3-DD86EE23155B}"/>
                                            </p:graphicEl>
                                          </p:spTgt>
                                        </p:tgtEl>
                                        <p:attrNameLst>
                                          <p:attrName>style.visibility</p:attrName>
                                        </p:attrNameLst>
                                      </p:cBhvr>
                                      <p:to>
                                        <p:strVal val="visible"/>
                                      </p:to>
                                    </p:set>
                                    <p:anim calcmode="lin" valueType="num">
                                      <p:cBhvr additive="base">
                                        <p:cTn id="21" dur="500" fill="hold"/>
                                        <p:tgtEl>
                                          <p:spTgt spid="4">
                                            <p:graphicEl>
                                              <a:dgm id="{23044B51-64B8-419A-99E3-DD86EE23155B}"/>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23044B51-64B8-419A-99E3-DD86EE23155B}"/>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63451CEA-741E-42CC-BFC0-7F4FE88A0591}"/>
                                            </p:graphicEl>
                                          </p:spTgt>
                                        </p:tgtEl>
                                        <p:attrNameLst>
                                          <p:attrName>style.visibility</p:attrName>
                                        </p:attrNameLst>
                                      </p:cBhvr>
                                      <p:to>
                                        <p:strVal val="visible"/>
                                      </p:to>
                                    </p:set>
                                    <p:anim calcmode="lin" valueType="num">
                                      <p:cBhvr additive="base">
                                        <p:cTn id="27" dur="500" fill="hold"/>
                                        <p:tgtEl>
                                          <p:spTgt spid="4">
                                            <p:graphicEl>
                                              <a:dgm id="{63451CEA-741E-42CC-BFC0-7F4FE88A0591}"/>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63451CEA-741E-42CC-BFC0-7F4FE88A0591}"/>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D884139C-F3F9-4F7C-9397-3E74228236FC}"/>
                                            </p:graphicEl>
                                          </p:spTgt>
                                        </p:tgtEl>
                                        <p:attrNameLst>
                                          <p:attrName>style.visibility</p:attrName>
                                        </p:attrNameLst>
                                      </p:cBhvr>
                                      <p:to>
                                        <p:strVal val="visible"/>
                                      </p:to>
                                    </p:set>
                                    <p:anim calcmode="lin" valueType="num">
                                      <p:cBhvr additive="base">
                                        <p:cTn id="31" dur="500" fill="hold"/>
                                        <p:tgtEl>
                                          <p:spTgt spid="4">
                                            <p:graphicEl>
                                              <a:dgm id="{D884139C-F3F9-4F7C-9397-3E74228236FC}"/>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D884139C-F3F9-4F7C-9397-3E74228236FC}"/>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D1A7C028-9715-446A-82BC-16BFFD65426E}"/>
                                            </p:graphicEl>
                                          </p:spTgt>
                                        </p:tgtEl>
                                        <p:attrNameLst>
                                          <p:attrName>style.visibility</p:attrName>
                                        </p:attrNameLst>
                                      </p:cBhvr>
                                      <p:to>
                                        <p:strVal val="visible"/>
                                      </p:to>
                                    </p:set>
                                    <p:anim calcmode="lin" valueType="num">
                                      <p:cBhvr additive="base">
                                        <p:cTn id="37" dur="500" fill="hold"/>
                                        <p:tgtEl>
                                          <p:spTgt spid="4">
                                            <p:graphicEl>
                                              <a:dgm id="{D1A7C028-9715-446A-82BC-16BFFD65426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D1A7C028-9715-446A-82BC-16BFFD65426E}"/>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
                                            <p:graphicEl>
                                              <a:dgm id="{EEE65D60-7CA9-48A7-A2CB-82A75F83C89F}"/>
                                            </p:graphicEl>
                                          </p:spTgt>
                                        </p:tgtEl>
                                        <p:attrNameLst>
                                          <p:attrName>style.visibility</p:attrName>
                                        </p:attrNameLst>
                                      </p:cBhvr>
                                      <p:to>
                                        <p:strVal val="visible"/>
                                      </p:to>
                                    </p:set>
                                    <p:anim calcmode="lin" valueType="num">
                                      <p:cBhvr additive="base">
                                        <p:cTn id="41" dur="500" fill="hold"/>
                                        <p:tgtEl>
                                          <p:spTgt spid="4">
                                            <p:graphicEl>
                                              <a:dgm id="{EEE65D60-7CA9-48A7-A2CB-82A75F83C89F}"/>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graphicEl>
                                              <a:dgm id="{EEE65D60-7CA9-48A7-A2CB-82A75F83C89F}"/>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Managing and Monitoring Big Data Clusters</a:t>
            </a:r>
          </a:p>
        </p:txBody>
      </p:sp>
      <p:sp>
        <p:nvSpPr>
          <p:cNvPr id="3" name="Text Placeholder 2">
            <a:extLst>
              <a:ext uri="{FF2B5EF4-FFF2-40B4-BE49-F238E27FC236}">
                <a16:creationId xmlns:a16="http://schemas.microsoft.com/office/drawing/2014/main" id="{FD67E510-2C9A-437D-9ECC-FB0DFD0A8315}"/>
              </a:ext>
            </a:extLst>
          </p:cNvPr>
          <p:cNvSpPr>
            <a:spLocks noGrp="1"/>
          </p:cNvSpPr>
          <p:nvPr>
            <p:ph type="body" sz="quarter" idx="10"/>
          </p:nvPr>
        </p:nvSpPr>
        <p:spPr>
          <a:xfrm>
            <a:off x="588263" y="1316331"/>
            <a:ext cx="11018520" cy="5453801"/>
          </a:xfrm>
        </p:spPr>
        <p:txBody>
          <a:bodyPr/>
          <a:lstStyle/>
          <a:p>
            <a:r>
              <a:rPr lang="en-US" dirty="0"/>
              <a:t>Management Endpoints</a:t>
            </a:r>
          </a:p>
          <a:p>
            <a:pPr lvl="1"/>
            <a:r>
              <a:rPr lang="en-US" b="1" dirty="0"/>
              <a:t>controller </a:t>
            </a:r>
            <a:r>
              <a:rPr lang="en-US" dirty="0"/>
              <a:t>– Cluster Management Service</a:t>
            </a:r>
          </a:p>
          <a:p>
            <a:pPr lvl="1"/>
            <a:r>
              <a:rPr lang="en-US" b="1" dirty="0"/>
              <a:t>metricsui</a:t>
            </a:r>
            <a:r>
              <a:rPr lang="en-US" dirty="0"/>
              <a:t> -Metrics with Grafana</a:t>
            </a:r>
          </a:p>
          <a:p>
            <a:pPr lvl="1"/>
            <a:r>
              <a:rPr lang="en-US" b="1" dirty="0"/>
              <a:t>logsui</a:t>
            </a:r>
            <a:r>
              <a:rPr lang="en-US" dirty="0"/>
              <a:t> - Logging with Kibana</a:t>
            </a:r>
          </a:p>
          <a:p>
            <a:pPr lvl="1"/>
            <a:r>
              <a:rPr lang="en-US" b="1" dirty="0"/>
              <a:t>spark-history</a:t>
            </a:r>
            <a:r>
              <a:rPr lang="en-US" dirty="0"/>
              <a:t> - Spark Job History</a:t>
            </a:r>
          </a:p>
          <a:p>
            <a:pPr lvl="1"/>
            <a:r>
              <a:rPr lang="en-US" b="1" dirty="0"/>
              <a:t>yarn-ui</a:t>
            </a:r>
            <a:r>
              <a:rPr lang="en-US" dirty="0"/>
              <a:t> – Spark Job Diagnostics</a:t>
            </a:r>
          </a:p>
          <a:p>
            <a:r>
              <a:rPr lang="en-US" b="1" dirty="0"/>
              <a:t>azdata</a:t>
            </a:r>
            <a:r>
              <a:rPr lang="en-US" dirty="0"/>
              <a:t> is the “</a:t>
            </a:r>
            <a:r>
              <a:rPr lang="en-US" i="1" dirty="0"/>
              <a:t>kubectl”</a:t>
            </a:r>
            <a:r>
              <a:rPr lang="en-US" dirty="0"/>
              <a:t> of Big Data Clusters</a:t>
            </a:r>
          </a:p>
          <a:p>
            <a:r>
              <a:rPr lang="en-US" dirty="0"/>
              <a:t>Dashboards with Azure Data Studio</a:t>
            </a:r>
          </a:p>
          <a:p>
            <a:r>
              <a:rPr lang="en-US" dirty="0"/>
              <a:t>Troubleshooting Guides with Notebooks</a:t>
            </a:r>
          </a:p>
          <a:p>
            <a:r>
              <a:rPr lang="en-US" dirty="0"/>
              <a:t>Use </a:t>
            </a:r>
            <a:r>
              <a:rPr lang="en-US" b="1" dirty="0"/>
              <a:t>kubectl</a:t>
            </a:r>
          </a:p>
          <a:p>
            <a:pPr lvl="1"/>
            <a:r>
              <a:rPr lang="en-US" dirty="0"/>
              <a:t>Copy files into containers like Database Backups</a:t>
            </a:r>
          </a:p>
          <a:p>
            <a:pPr lvl="1"/>
            <a:r>
              <a:rPr lang="en-US" dirty="0"/>
              <a:t>Dive into logs like SQL ERRORLOG files</a:t>
            </a:r>
          </a:p>
          <a:p>
            <a:pPr lvl="1"/>
            <a:r>
              <a:rPr lang="en-US" dirty="0"/>
              <a:t>Dive into Kubernetes events and pod details</a:t>
            </a:r>
          </a:p>
        </p:txBody>
      </p:sp>
      <p:pic>
        <p:nvPicPr>
          <p:cNvPr id="6" name="Picture 16" descr="Image result for knox gateway logo">
            <a:extLst>
              <a:ext uri="{FF2B5EF4-FFF2-40B4-BE49-F238E27FC236}">
                <a16:creationId xmlns:a16="http://schemas.microsoft.com/office/drawing/2014/main" id="{244F8242-8724-4845-8DE0-8B93D2009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1295" y="2992824"/>
            <a:ext cx="1164705" cy="54510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768A48A-90C1-499D-9ACF-C1B14EE0A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478" y="2166824"/>
            <a:ext cx="1085316" cy="8139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REST logo">
            <a:extLst>
              <a:ext uri="{FF2B5EF4-FFF2-40B4-BE49-F238E27FC236}">
                <a16:creationId xmlns:a16="http://schemas.microsoft.com/office/drawing/2014/main" id="{5BA7E627-574C-4A87-8302-3E1E2A5D4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02613"/>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8E22325-0646-48AC-AEA6-3D33D486C1C4}"/>
              </a:ext>
            </a:extLst>
          </p:cNvPr>
          <p:cNvPicPr>
            <a:picLocks noChangeAspect="1"/>
          </p:cNvPicPr>
          <p:nvPr/>
        </p:nvPicPr>
        <p:blipFill>
          <a:blip r:embed="rId5"/>
          <a:stretch>
            <a:fillRect/>
          </a:stretch>
        </p:blipFill>
        <p:spPr>
          <a:xfrm>
            <a:off x="6096000" y="1727297"/>
            <a:ext cx="1342175" cy="476324"/>
          </a:xfrm>
          <a:prstGeom prst="rect">
            <a:avLst/>
          </a:prstGeom>
        </p:spPr>
      </p:pic>
      <p:pic>
        <p:nvPicPr>
          <p:cNvPr id="15" name="Picture 2" descr="Image result for azure data studio logo">
            <a:extLst>
              <a:ext uri="{FF2B5EF4-FFF2-40B4-BE49-F238E27FC236}">
                <a16:creationId xmlns:a16="http://schemas.microsoft.com/office/drawing/2014/main" id="{19903888-6BDC-40E0-8B34-34FCA927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5862" y="4043231"/>
            <a:ext cx="669859" cy="6698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2C4D8CC-9220-4DCE-B051-FE85F2D95993}"/>
              </a:ext>
            </a:extLst>
          </p:cNvPr>
          <p:cNvPicPr>
            <a:picLocks noChangeAspect="1"/>
          </p:cNvPicPr>
          <p:nvPr/>
        </p:nvPicPr>
        <p:blipFill>
          <a:blip r:embed="rId7"/>
          <a:stretch>
            <a:fillRect/>
          </a:stretch>
        </p:blipFill>
        <p:spPr>
          <a:xfrm>
            <a:off x="8026819" y="4713090"/>
            <a:ext cx="3576918" cy="1866819"/>
          </a:xfrm>
          <a:prstGeom prst="rect">
            <a:avLst/>
          </a:prstGeom>
        </p:spPr>
      </p:pic>
      <p:sp>
        <p:nvSpPr>
          <p:cNvPr id="18" name="TextBox 17">
            <a:extLst>
              <a:ext uri="{FF2B5EF4-FFF2-40B4-BE49-F238E27FC236}">
                <a16:creationId xmlns:a16="http://schemas.microsoft.com/office/drawing/2014/main" id="{E12C0BCA-7428-4749-A8C8-7B0F901E75E4}"/>
              </a:ext>
            </a:extLst>
          </p:cNvPr>
          <p:cNvSpPr txBox="1"/>
          <p:nvPr/>
        </p:nvSpPr>
        <p:spPr>
          <a:xfrm>
            <a:off x="8526303" y="4368978"/>
            <a:ext cx="257795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Kubernetes Dashboard</a:t>
            </a:r>
          </a:p>
        </p:txBody>
      </p:sp>
      <p:pic>
        <p:nvPicPr>
          <p:cNvPr id="20" name="Picture 2">
            <a:extLst>
              <a:ext uri="{FF2B5EF4-FFF2-40B4-BE49-F238E27FC236}">
                <a16:creationId xmlns:a16="http://schemas.microsoft.com/office/drawing/2014/main" id="{0E9546BA-E184-4353-99B1-5084AA777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4429" y="2887459"/>
            <a:ext cx="1085316" cy="81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139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a:xfrm>
            <a:off x="586740" y="268268"/>
            <a:ext cx="11018520" cy="553998"/>
          </a:xfrm>
        </p:spPr>
        <p:txBody>
          <a:bodyPr/>
          <a:lstStyle/>
          <a:p>
            <a:r>
              <a:rPr lang="en-US" dirty="0"/>
              <a:t>Using a Big Data Cluster through Endpoints</a:t>
            </a:r>
          </a:p>
        </p:txBody>
      </p:sp>
      <p:graphicFrame>
        <p:nvGraphicFramePr>
          <p:cNvPr id="5" name="Diagram 4">
            <a:extLst>
              <a:ext uri="{FF2B5EF4-FFF2-40B4-BE49-F238E27FC236}">
                <a16:creationId xmlns:a16="http://schemas.microsoft.com/office/drawing/2014/main" id="{6936FA5B-2F85-4EF2-B7B1-34BB5F0B1657}"/>
              </a:ext>
            </a:extLst>
          </p:cNvPr>
          <p:cNvGraphicFramePr/>
          <p:nvPr/>
        </p:nvGraphicFramePr>
        <p:xfrm>
          <a:off x="1894242" y="2265635"/>
          <a:ext cx="9711018" cy="2863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Image result for azure data studio logo">
            <a:extLst>
              <a:ext uri="{FF2B5EF4-FFF2-40B4-BE49-F238E27FC236}">
                <a16:creationId xmlns:a16="http://schemas.microsoft.com/office/drawing/2014/main" id="{E41F3672-9931-4BFC-80A7-8C42989234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417" y="1842453"/>
            <a:ext cx="669859" cy="6698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nagement studio logo">
            <a:extLst>
              <a:ext uri="{FF2B5EF4-FFF2-40B4-BE49-F238E27FC236}">
                <a16:creationId xmlns:a16="http://schemas.microsoft.com/office/drawing/2014/main" id="{C6B37D86-48E9-4353-87A9-EDD496D76F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54024" y="1186880"/>
            <a:ext cx="707651" cy="7235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park logo">
            <a:extLst>
              <a:ext uri="{FF2B5EF4-FFF2-40B4-BE49-F238E27FC236}">
                <a16:creationId xmlns:a16="http://schemas.microsoft.com/office/drawing/2014/main" id="{2C702F6A-E30B-4DB4-83B7-1CDF0E8DD0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3512" y="1086003"/>
            <a:ext cx="1453403" cy="8971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url logo">
            <a:extLst>
              <a:ext uri="{FF2B5EF4-FFF2-40B4-BE49-F238E27FC236}">
                <a16:creationId xmlns:a16="http://schemas.microsoft.com/office/drawing/2014/main" id="{2F0A295D-9580-4D1E-8B92-D02EA33B99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6374" y="1211827"/>
            <a:ext cx="1586753" cy="5282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BFDE016-7BEA-4C76-8D17-F22A332DA3DC}"/>
              </a:ext>
            </a:extLst>
          </p:cNvPr>
          <p:cNvSpPr txBox="1"/>
          <p:nvPr/>
        </p:nvSpPr>
        <p:spPr>
          <a:xfrm>
            <a:off x="1987590" y="2063478"/>
            <a:ext cx="34285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tds</a:t>
            </a:r>
          </a:p>
        </p:txBody>
      </p:sp>
      <p:sp>
        <p:nvSpPr>
          <p:cNvPr id="17" name="Rectangle 16">
            <a:extLst>
              <a:ext uri="{FF2B5EF4-FFF2-40B4-BE49-F238E27FC236}">
                <a16:creationId xmlns:a16="http://schemas.microsoft.com/office/drawing/2014/main" id="{0A0D4855-B48A-4891-A30C-791A3F0089C2}"/>
              </a:ext>
            </a:extLst>
          </p:cNvPr>
          <p:cNvSpPr/>
          <p:nvPr/>
        </p:nvSpPr>
        <p:spPr bwMode="auto">
          <a:xfrm>
            <a:off x="1905896" y="4187301"/>
            <a:ext cx="1046003" cy="80570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dirty="0">
                <a:solidFill>
                  <a:schemeClr val="tx1"/>
                </a:solidFill>
                <a:ea typeface="Segoe UI" pitchFamily="34" charset="0"/>
                <a:cs typeface="Segoe UI" pitchFamily="34" charset="0"/>
              </a:rPr>
              <a:t>sql-server-master-readonly</a:t>
            </a:r>
          </a:p>
        </p:txBody>
      </p:sp>
      <p:pic>
        <p:nvPicPr>
          <p:cNvPr id="1040" name="Picture 16" descr="Image result for knox gateway logo">
            <a:extLst>
              <a:ext uri="{FF2B5EF4-FFF2-40B4-BE49-F238E27FC236}">
                <a16:creationId xmlns:a16="http://schemas.microsoft.com/office/drawing/2014/main" id="{075C2E2B-80D0-40F6-8E67-A913A29F58A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02060" y="1208011"/>
            <a:ext cx="1164705" cy="54510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lated image">
            <a:extLst>
              <a:ext uri="{FF2B5EF4-FFF2-40B4-BE49-F238E27FC236}">
                <a16:creationId xmlns:a16="http://schemas.microsoft.com/office/drawing/2014/main" id="{93DD6478-7B58-4E5F-9A41-35C75CF4697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33654" y="1061358"/>
            <a:ext cx="832937" cy="82923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98367157-642E-493C-A802-6625190C4BAA}"/>
              </a:ext>
            </a:extLst>
          </p:cNvPr>
          <p:cNvSpPr/>
          <p:nvPr/>
        </p:nvSpPr>
        <p:spPr bwMode="auto">
          <a:xfrm>
            <a:off x="486666" y="5908865"/>
            <a:ext cx="11118594" cy="386778"/>
          </a:xfrm>
          <a:prstGeom prst="rect">
            <a:avLst/>
          </a:prstGeom>
          <a:solidFill>
            <a:schemeClr val="accent3">
              <a:lumMod val="40000"/>
              <a:lumOff val="60000"/>
            </a:schemeClr>
          </a:solidFill>
          <a:ln w="285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ea typeface="Segoe UI" pitchFamily="34" charset="0"/>
                <a:cs typeface="Segoe UI" pitchFamily="34" charset="0"/>
              </a:rPr>
              <a:t>controller – Cluster Management Service </a:t>
            </a:r>
          </a:p>
        </p:txBody>
      </p:sp>
      <p:pic>
        <p:nvPicPr>
          <p:cNvPr id="35" name="Picture 12" descr="Image result for REST logo">
            <a:extLst>
              <a:ext uri="{FF2B5EF4-FFF2-40B4-BE49-F238E27FC236}">
                <a16:creationId xmlns:a16="http://schemas.microsoft.com/office/drawing/2014/main" id="{2E6B7746-43D3-45BF-87DD-5E96A05EB87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28550" y="2071681"/>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Image result for REST logo">
            <a:extLst>
              <a:ext uri="{FF2B5EF4-FFF2-40B4-BE49-F238E27FC236}">
                <a16:creationId xmlns:a16="http://schemas.microsoft.com/office/drawing/2014/main" id="{91DFAC09-4B87-4693-B942-3E6D48BD9E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09171" y="2071681"/>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descr="Image result for REST logo">
            <a:extLst>
              <a:ext uri="{FF2B5EF4-FFF2-40B4-BE49-F238E27FC236}">
                <a16:creationId xmlns:a16="http://schemas.microsoft.com/office/drawing/2014/main" id="{28B9A4B6-CF69-4DAF-8DAE-7C0A73E13C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89792" y="2071681"/>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REST logo">
            <a:extLst>
              <a:ext uri="{FF2B5EF4-FFF2-40B4-BE49-F238E27FC236}">
                <a16:creationId xmlns:a16="http://schemas.microsoft.com/office/drawing/2014/main" id="{C30D700F-9B06-465E-8BCC-5F143D20718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0306" y="5528576"/>
            <a:ext cx="829235" cy="318678"/>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301F33B2-8A04-4E19-A620-DB332B6A381B}"/>
              </a:ext>
            </a:extLst>
          </p:cNvPr>
          <p:cNvCxnSpPr>
            <a:cxnSpLocks/>
            <a:stCxn id="45" idx="2"/>
          </p:cNvCxnSpPr>
          <p:nvPr/>
        </p:nvCxnSpPr>
        <p:spPr>
          <a:xfrm flipH="1">
            <a:off x="980306" y="1842453"/>
            <a:ext cx="39941" cy="40855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11601AF-CC8A-4AD8-9D17-4EB1AFC853E5}"/>
              </a:ext>
            </a:extLst>
          </p:cNvPr>
          <p:cNvCxnSpPr>
            <a:cxnSpLocks/>
          </p:cNvCxnSpPr>
          <p:nvPr/>
        </p:nvCxnSpPr>
        <p:spPr>
          <a:xfrm flipH="1">
            <a:off x="3218329" y="4980969"/>
            <a:ext cx="1" cy="947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3DB52B6-E9AC-4FE2-ACF9-6627943896E4}"/>
              </a:ext>
            </a:extLst>
          </p:cNvPr>
          <p:cNvSpPr txBox="1"/>
          <p:nvPr/>
        </p:nvSpPr>
        <p:spPr>
          <a:xfrm>
            <a:off x="3368545" y="5139311"/>
            <a:ext cx="1865895" cy="646331"/>
          </a:xfrm>
          <a:prstGeom prst="rect">
            <a:avLst/>
          </a:prstGeom>
          <a:noFill/>
        </p:spPr>
        <p:txBody>
          <a:bodyPr wrap="none" lIns="0" tIns="0" rIns="0" bIns="0" rtlCol="0">
            <a:spAutoFit/>
          </a:bodyPr>
          <a:lstStyle/>
          <a:p>
            <a:r>
              <a:rPr lang="en-US" sz="1400" dirty="0"/>
              <a:t>"/api/v1/bdc/endpoints</a:t>
            </a:r>
          </a:p>
          <a:p>
            <a:r>
              <a:rPr lang="en-US" sz="1400" dirty="0">
                <a:gradFill>
                  <a:gsLst>
                    <a:gs pos="2917">
                      <a:schemeClr val="tx1"/>
                    </a:gs>
                    <a:gs pos="30000">
                      <a:schemeClr val="tx1"/>
                    </a:gs>
                  </a:gsLst>
                  <a:lin ang="5400000" scaled="0"/>
                </a:gradFill>
              </a:rPr>
              <a:t>controller-svc</a:t>
            </a:r>
          </a:p>
          <a:p>
            <a:r>
              <a:rPr lang="en-US" sz="1400" dirty="0">
                <a:gradFill>
                  <a:gsLst>
                    <a:gs pos="2917">
                      <a:schemeClr val="tx1"/>
                    </a:gs>
                    <a:gs pos="30000">
                      <a:schemeClr val="tx1"/>
                    </a:gs>
                  </a:gsLst>
                  <a:lin ang="5400000" scaled="0"/>
                </a:gradFill>
              </a:rPr>
              <a:t>Port 443</a:t>
            </a:r>
          </a:p>
        </p:txBody>
      </p:sp>
      <p:pic>
        <p:nvPicPr>
          <p:cNvPr id="53" name="Picture 2" descr="Image result for azure data studio logo">
            <a:extLst>
              <a:ext uri="{FF2B5EF4-FFF2-40B4-BE49-F238E27FC236}">
                <a16:creationId xmlns:a16="http://schemas.microsoft.com/office/drawing/2014/main" id="{FECAD48B-8E0D-4988-99DC-7866C355D0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1077" y="1122720"/>
            <a:ext cx="829235" cy="8292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EB0A7EBE-83FB-42F6-98B6-C4588308A08B}"/>
              </a:ext>
            </a:extLst>
          </p:cNvPr>
          <p:cNvPicPr>
            <a:picLocks noChangeAspect="1"/>
          </p:cNvPicPr>
          <p:nvPr/>
        </p:nvPicPr>
        <p:blipFill>
          <a:blip r:embed="rId15"/>
          <a:stretch>
            <a:fillRect/>
          </a:stretch>
        </p:blipFill>
        <p:spPr>
          <a:xfrm>
            <a:off x="296466" y="1328729"/>
            <a:ext cx="1447561" cy="513724"/>
          </a:xfrm>
          <a:prstGeom prst="rect">
            <a:avLst/>
          </a:prstGeom>
        </p:spPr>
      </p:pic>
    </p:spTree>
    <p:extLst>
      <p:ext uri="{BB962C8B-B14F-4D97-AF65-F5344CB8AC3E}">
        <p14:creationId xmlns:p14="http://schemas.microsoft.com/office/powerpoint/2010/main" val="2726987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2460F0D2-1C78-4237-8C58-8552AE771D5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1EA6B26D-217D-4C9E-A94D-A1B30E4BDE9F}"/>
                                            </p:graphic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587B3514-716C-4485-B845-CBEBFA47037B}"/>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F5DF685F-0FD2-4411-A048-244A141D953F}"/>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graphicEl>
                                              <a:dgm id="{B2A94D8B-D03F-4372-90DD-483F243FF52B}"/>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01EF6754-07D5-40E5-AF45-236C8C0D3388}"/>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graphicEl>
                                              <a:dgm id="{74F136F3-DF89-4D33-A547-62F6FBC271CA}"/>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graphicEl>
                                              <a:dgm id="{9AC11C5F-32C8-45FF-A1E7-66A91E6F5A7C}"/>
                                            </p:graphic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graphicEl>
                                              <a:dgm id="{21892D4F-6AC5-4861-8DC4-CA21A226A524}"/>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graphicEl>
                                              <a:dgm id="{B492B799-8D5F-4CAE-AE74-D472D2BE2AB6}"/>
                                            </p:graphic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13" grpId="0" uiExpand="1"/>
      <p:bldP spid="17" grpId="0" uiExpand="1" animBg="1"/>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9E39-FD47-47EF-B85C-C22BC8D0FCF0}"/>
              </a:ext>
            </a:extLst>
          </p:cNvPr>
          <p:cNvSpPr>
            <a:spLocks noGrp="1"/>
          </p:cNvSpPr>
          <p:nvPr>
            <p:ph type="title"/>
          </p:nvPr>
        </p:nvSpPr>
        <p:spPr/>
        <p:txBody>
          <a:bodyPr/>
          <a:lstStyle/>
          <a:p>
            <a:r>
              <a:rPr lang="en-US" dirty="0"/>
              <a:t>MSSQL on k8s</a:t>
            </a:r>
          </a:p>
        </p:txBody>
      </p:sp>
      <p:sp>
        <p:nvSpPr>
          <p:cNvPr id="3" name="Text Placeholder 2">
            <a:extLst>
              <a:ext uri="{FF2B5EF4-FFF2-40B4-BE49-F238E27FC236}">
                <a16:creationId xmlns:a16="http://schemas.microsoft.com/office/drawing/2014/main" id="{E964E85A-547E-4B61-8959-1952164797B4}"/>
              </a:ext>
            </a:extLst>
          </p:cNvPr>
          <p:cNvSpPr>
            <a:spLocks noGrp="1"/>
          </p:cNvSpPr>
          <p:nvPr>
            <p:ph type="body" sz="quarter" idx="10"/>
          </p:nvPr>
        </p:nvSpPr>
        <p:spPr>
          <a:xfrm>
            <a:off x="584200" y="1435497"/>
            <a:ext cx="11018520" cy="3791807"/>
          </a:xfrm>
        </p:spPr>
        <p:txBody>
          <a:bodyPr/>
          <a:lstStyle/>
          <a:p>
            <a:r>
              <a:rPr lang="en-US" dirty="0">
                <a:hlinkClick r:id="rId2"/>
              </a:rPr>
              <a:t>https://docs.microsoft.com/en-us/sql/linux/tutorial-sql-server-containers-kubernetes?view=sql-server-ver15</a:t>
            </a:r>
            <a:endParaRPr lang="en-US" dirty="0"/>
          </a:p>
          <a:p>
            <a:endParaRPr lang="en-US" dirty="0"/>
          </a:p>
          <a:p>
            <a:r>
              <a:rPr lang="en-US" dirty="0">
                <a:hlinkClick r:id="rId3"/>
              </a:rPr>
              <a:t>https://github.com/microsoft/sql-server-samples/tree/master/samples/features/high%20availability/Kubernetes</a:t>
            </a:r>
            <a:endParaRPr lang="en-US" dirty="0"/>
          </a:p>
          <a:p>
            <a:endParaRPr lang="en-US" dirty="0"/>
          </a:p>
          <a:p>
            <a:r>
              <a:rPr lang="en-US" dirty="0">
                <a:hlinkClick r:id="rId4"/>
              </a:rPr>
              <a:t>https://cloudblogs.microsoft.com/sqlserver/2018/12/10/</a:t>
            </a:r>
            <a:r>
              <a:rPr lang="en-US">
                <a:hlinkClick r:id="rId4"/>
              </a:rPr>
              <a:t>availability-groups-on-kubernetes-in-sql-server-2019-preview/</a:t>
            </a:r>
            <a:endParaRPr lang="en-US" dirty="0"/>
          </a:p>
        </p:txBody>
      </p:sp>
    </p:spTree>
    <p:extLst>
      <p:ext uri="{BB962C8B-B14F-4D97-AF65-F5344CB8AC3E}">
        <p14:creationId xmlns:p14="http://schemas.microsoft.com/office/powerpoint/2010/main" val="18557524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300B7-5C32-3C41-AA6D-4336D4472448}"/>
              </a:ext>
            </a:extLst>
          </p:cNvPr>
          <p:cNvSpPr>
            <a:spLocks noGrp="1"/>
          </p:cNvSpPr>
          <p:nvPr>
            <p:ph type="body" sz="quarter" idx="11"/>
          </p:nvPr>
        </p:nvSpPr>
        <p:spPr/>
        <p:txBody>
          <a:bodyPr/>
          <a:lstStyle/>
          <a:p>
            <a:r>
              <a:rPr lang="en-US"/>
              <a:t>Integrating all data</a:t>
            </a:r>
          </a:p>
        </p:txBody>
      </p:sp>
    </p:spTree>
    <p:extLst>
      <p:ext uri="{BB962C8B-B14F-4D97-AF65-F5344CB8AC3E}">
        <p14:creationId xmlns:p14="http://schemas.microsoft.com/office/powerpoint/2010/main" val="203373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B785A1-1BA3-1849-A76E-6100774B94E5}"/>
              </a:ext>
            </a:extLst>
          </p:cNvPr>
          <p:cNvSpPr>
            <a:spLocks noGrp="1"/>
          </p:cNvSpPr>
          <p:nvPr>
            <p:ph type="title"/>
          </p:nvPr>
        </p:nvSpPr>
        <p:spPr>
          <a:xfrm>
            <a:off x="291974" y="365125"/>
            <a:ext cx="10515600" cy="1325563"/>
          </a:xfrm>
        </p:spPr>
        <p:txBody>
          <a:bodyPr vert="horz" lIns="91440" tIns="45720" rIns="91440" bIns="45720" rtlCol="0" anchor="t">
            <a:normAutofit/>
          </a:bodyPr>
          <a:lstStyle/>
          <a:p>
            <a:r>
              <a:rPr lang="en-US" sz="2800" b="1">
                <a:solidFill>
                  <a:srgbClr val="000000"/>
                </a:solidFill>
                <a:latin typeface="Segoe UI Semibold" panose="020B0502040204020203" pitchFamily="34" charset="0"/>
                <a:cs typeface="Segoe UI Semibold" panose="020B0502040204020203" pitchFamily="34" charset="0"/>
              </a:rPr>
              <a:t>Two methods for data integration</a:t>
            </a:r>
            <a:br>
              <a:rPr lang="en-US" sz="2800" b="1">
                <a:solidFill>
                  <a:srgbClr val="000000"/>
                </a:solidFill>
                <a:latin typeface="Segoe UI Semibold" panose="020B0502040204020203" pitchFamily="34" charset="0"/>
                <a:cs typeface="Segoe UI Semibold" panose="020B0502040204020203" pitchFamily="34" charset="0"/>
              </a:rPr>
            </a:br>
            <a:endParaRPr lang="en-US" sz="2800" b="1">
              <a:solidFill>
                <a:srgbClr val="000000"/>
              </a:solidFill>
              <a:latin typeface="Segoe UI Semibold" panose="020B0502040204020203" pitchFamily="34" charset="0"/>
              <a:cs typeface="Segoe UI Semibold" panose="020B0502040204020203" pitchFamily="34" charset="0"/>
            </a:endParaRPr>
          </a:p>
        </p:txBody>
      </p:sp>
      <p:sp>
        <p:nvSpPr>
          <p:cNvPr id="4" name="Text Placeholder 3">
            <a:extLst>
              <a:ext uri="{FF2B5EF4-FFF2-40B4-BE49-F238E27FC236}">
                <a16:creationId xmlns:a16="http://schemas.microsoft.com/office/drawing/2014/main" id="{15D1098F-4764-9642-8C4F-C93537E04072}"/>
              </a:ext>
            </a:extLst>
          </p:cNvPr>
          <p:cNvSpPr>
            <a:spLocks noGrp="1"/>
          </p:cNvSpPr>
          <p:nvPr>
            <p:ph type="body" sz="quarter" idx="10"/>
          </p:nvPr>
        </p:nvSpPr>
        <p:spPr>
          <a:xfrm>
            <a:off x="321038" y="1591702"/>
            <a:ext cx="5378548" cy="424732"/>
          </a:xfrm>
        </p:spPr>
        <p:txBody>
          <a:bodyPr/>
          <a:lstStyle/>
          <a:p>
            <a:pPr marL="0" indent="0">
              <a:buNone/>
            </a:pPr>
            <a:r>
              <a:rPr lang="en-US" sz="2400"/>
              <a:t>Data movement</a:t>
            </a:r>
          </a:p>
        </p:txBody>
      </p:sp>
      <p:sp>
        <p:nvSpPr>
          <p:cNvPr id="6" name="Text Placeholder 5">
            <a:extLst>
              <a:ext uri="{FF2B5EF4-FFF2-40B4-BE49-F238E27FC236}">
                <a16:creationId xmlns:a16="http://schemas.microsoft.com/office/drawing/2014/main" id="{43F0D8FD-E4E6-3F45-8DCC-DB394391DEDA}"/>
              </a:ext>
            </a:extLst>
          </p:cNvPr>
          <p:cNvSpPr txBox="1">
            <a:spLocks/>
          </p:cNvSpPr>
          <p:nvPr/>
        </p:nvSpPr>
        <p:spPr>
          <a:xfrm>
            <a:off x="6096000" y="4537592"/>
            <a:ext cx="5286375" cy="584775"/>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09538" marR="0" lvl="1" indent="0" algn="l" defTabSz="914400" rtl="0" eaLnBrk="1" fontAlgn="auto" latinLnBrk="0" hangingPunct="1">
              <a:lnSpc>
                <a:spcPct val="100000"/>
              </a:lnSpc>
              <a:spcBef>
                <a:spcPts val="0"/>
              </a:spcBef>
              <a:spcAft>
                <a:spcPts val="54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Data virtualization integrates data </a:t>
            </a:r>
            <a:r>
              <a:rPr kumimoji="0" lang="en-US" sz="1600" b="0" i="1" u="none" strike="noStrike" kern="1200" cap="none" spc="0" normalizeH="0" baseline="0" noProof="0">
                <a:ln>
                  <a:noFill/>
                </a:ln>
                <a:solidFill>
                  <a:srgbClr val="000000"/>
                </a:solidFill>
                <a:effectLst/>
                <a:uLnTx/>
                <a:uFillTx/>
                <a:latin typeface="Segoe UI"/>
                <a:ea typeface="+mn-ea"/>
                <a:cs typeface="+mn-cs"/>
              </a:rPr>
              <a:t>at query time</a:t>
            </a:r>
            <a:r>
              <a:rPr kumimoji="0" lang="en-US" sz="1600" b="0" i="0" u="none" strike="noStrike" kern="1200" cap="none" spc="0" normalizeH="0" baseline="0" noProof="0">
                <a:ln>
                  <a:noFill/>
                </a:ln>
                <a:solidFill>
                  <a:srgbClr val="000000"/>
                </a:solidFill>
                <a:effectLst/>
                <a:uLnTx/>
                <a:uFillTx/>
                <a:latin typeface="Segoe UI"/>
                <a:ea typeface="+mn-ea"/>
                <a:cs typeface="+mn-cs"/>
              </a:rPr>
              <a:t>, </a:t>
            </a:r>
            <a:r>
              <a:rPr kumimoji="0" lang="en-US" sz="16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without replicating or moving the data</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2966C4F-A1F9-324B-B2C2-69C04F7958B8}"/>
              </a:ext>
            </a:extLst>
          </p:cNvPr>
          <p:cNvGrpSpPr/>
          <p:nvPr/>
        </p:nvGrpSpPr>
        <p:grpSpPr>
          <a:xfrm>
            <a:off x="6719754" y="2968360"/>
            <a:ext cx="3051069" cy="735844"/>
            <a:chOff x="7797073" y="2372339"/>
            <a:chExt cx="3051069" cy="735844"/>
          </a:xfrm>
        </p:grpSpPr>
        <p:grpSp>
          <p:nvGrpSpPr>
            <p:cNvPr id="8" name="Group 7">
              <a:extLst>
                <a:ext uri="{FF2B5EF4-FFF2-40B4-BE49-F238E27FC236}">
                  <a16:creationId xmlns:a16="http://schemas.microsoft.com/office/drawing/2014/main" id="{D6D49A8A-CB57-8A47-B95E-E4CD90ACEB01}"/>
                </a:ext>
              </a:extLst>
            </p:cNvPr>
            <p:cNvGrpSpPr/>
            <p:nvPr/>
          </p:nvGrpSpPr>
          <p:grpSpPr>
            <a:xfrm>
              <a:off x="9740936" y="2604568"/>
              <a:ext cx="376692" cy="278551"/>
              <a:chOff x="10055565" y="4270485"/>
              <a:chExt cx="679565" cy="370752"/>
            </a:xfrm>
          </p:grpSpPr>
          <p:cxnSp>
            <p:nvCxnSpPr>
              <p:cNvPr id="28" name="Straight Arrow Connector 27">
                <a:extLst>
                  <a:ext uri="{FF2B5EF4-FFF2-40B4-BE49-F238E27FC236}">
                    <a16:creationId xmlns:a16="http://schemas.microsoft.com/office/drawing/2014/main" id="{F29F414B-9C01-4743-B74B-80EF6B441D33}"/>
                  </a:ext>
                </a:extLst>
              </p:cNvPr>
              <p:cNvCxnSpPr/>
              <p:nvPr/>
            </p:nvCxnSpPr>
            <p:spPr>
              <a:xfrm>
                <a:off x="10055565" y="4270485"/>
                <a:ext cx="679565"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E4F8959-C3FA-D041-87BE-A5A29A185E00}"/>
                  </a:ext>
                </a:extLst>
              </p:cNvPr>
              <p:cNvCxnSpPr>
                <a:cxnSpLocks/>
              </p:cNvCxnSpPr>
              <p:nvPr/>
            </p:nvCxnSpPr>
            <p:spPr>
              <a:xfrm flipH="1">
                <a:off x="10055565" y="4641237"/>
                <a:ext cx="679565"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02EED61-E963-D145-B45B-74B798D8CB73}"/>
                </a:ext>
              </a:extLst>
            </p:cNvPr>
            <p:cNvGrpSpPr/>
            <p:nvPr/>
          </p:nvGrpSpPr>
          <p:grpSpPr>
            <a:xfrm>
              <a:off x="8474114" y="2604568"/>
              <a:ext cx="376692" cy="278551"/>
              <a:chOff x="10055565" y="4270485"/>
              <a:chExt cx="679565" cy="370752"/>
            </a:xfrm>
          </p:grpSpPr>
          <p:cxnSp>
            <p:nvCxnSpPr>
              <p:cNvPr id="26" name="Straight Arrow Connector 25">
                <a:extLst>
                  <a:ext uri="{FF2B5EF4-FFF2-40B4-BE49-F238E27FC236}">
                    <a16:creationId xmlns:a16="http://schemas.microsoft.com/office/drawing/2014/main" id="{BAB7C749-7A48-2F47-8B9C-16D0EF83CF4A}"/>
                  </a:ext>
                </a:extLst>
              </p:cNvPr>
              <p:cNvCxnSpPr/>
              <p:nvPr/>
            </p:nvCxnSpPr>
            <p:spPr>
              <a:xfrm>
                <a:off x="10055565" y="4270485"/>
                <a:ext cx="679565"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059A61A-7CD3-9941-BFE1-4B86CE472EAB}"/>
                  </a:ext>
                </a:extLst>
              </p:cNvPr>
              <p:cNvCxnSpPr>
                <a:cxnSpLocks/>
              </p:cNvCxnSpPr>
              <p:nvPr/>
            </p:nvCxnSpPr>
            <p:spPr>
              <a:xfrm flipH="1">
                <a:off x="10055565" y="4641237"/>
                <a:ext cx="679565"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ylinder 513">
              <a:extLst>
                <a:ext uri="{FF2B5EF4-FFF2-40B4-BE49-F238E27FC236}">
                  <a16:creationId xmlns:a16="http://schemas.microsoft.com/office/drawing/2014/main" id="{873782A0-1FD8-6444-A596-CD32577E643E}"/>
                </a:ext>
              </a:extLst>
            </p:cNvPr>
            <p:cNvSpPr/>
            <p:nvPr/>
          </p:nvSpPr>
          <p:spPr bwMode="auto">
            <a:xfrm>
              <a:off x="9015818" y="2372339"/>
              <a:ext cx="560106" cy="735844"/>
            </a:xfrm>
            <a:prstGeom prst="can">
              <a:avLst>
                <a:gd name="adj" fmla="val 39530"/>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nvGrpSpPr>
            <p:cNvPr id="11" name="Group 10">
              <a:extLst>
                <a:ext uri="{FF2B5EF4-FFF2-40B4-BE49-F238E27FC236}">
                  <a16:creationId xmlns:a16="http://schemas.microsoft.com/office/drawing/2014/main" id="{F78B377E-3A42-2C47-B6DF-3755E62974EA}"/>
                </a:ext>
              </a:extLst>
            </p:cNvPr>
            <p:cNvGrpSpPr/>
            <p:nvPr/>
          </p:nvGrpSpPr>
          <p:grpSpPr>
            <a:xfrm>
              <a:off x="7797073" y="2467484"/>
              <a:ext cx="627213" cy="541972"/>
              <a:chOff x="7797073" y="2467484"/>
              <a:chExt cx="627213" cy="541972"/>
            </a:xfrm>
          </p:grpSpPr>
          <p:grpSp>
            <p:nvGrpSpPr>
              <p:cNvPr id="13" name="Group 4">
                <a:extLst>
                  <a:ext uri="{FF2B5EF4-FFF2-40B4-BE49-F238E27FC236}">
                    <a16:creationId xmlns:a16="http://schemas.microsoft.com/office/drawing/2014/main" id="{C628AF17-3DD3-1F4C-B1F1-12996B3B5584}"/>
                  </a:ext>
                </a:extLst>
              </p:cNvPr>
              <p:cNvGrpSpPr>
                <a:grpSpLocks noChangeAspect="1"/>
              </p:cNvGrpSpPr>
              <p:nvPr/>
            </p:nvGrpSpPr>
            <p:grpSpPr bwMode="auto">
              <a:xfrm>
                <a:off x="7922816" y="2696431"/>
                <a:ext cx="375728" cy="209334"/>
                <a:chOff x="1759" y="236"/>
                <a:chExt cx="287" cy="246"/>
              </a:xfrm>
              <a:noFill/>
            </p:grpSpPr>
            <p:sp>
              <p:nvSpPr>
                <p:cNvPr id="21" name="Freeform 5">
                  <a:extLst>
                    <a:ext uri="{FF2B5EF4-FFF2-40B4-BE49-F238E27FC236}">
                      <a16:creationId xmlns:a16="http://schemas.microsoft.com/office/drawing/2014/main" id="{72D410E2-3729-5E4B-94ED-B915F56D9FBE}"/>
                    </a:ext>
                  </a:extLst>
                </p:cNvPr>
                <p:cNvSpPr>
                  <a:spLocks/>
                </p:cNvSpPr>
                <p:nvPr/>
              </p:nvSpPr>
              <p:spPr bwMode="auto">
                <a:xfrm>
                  <a:off x="1759" y="236"/>
                  <a:ext cx="287"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2" name="Rectangle 6">
                  <a:extLst>
                    <a:ext uri="{FF2B5EF4-FFF2-40B4-BE49-F238E27FC236}">
                      <a16:creationId xmlns:a16="http://schemas.microsoft.com/office/drawing/2014/main" id="{AE3430A9-5EC5-0943-913E-DCA0573532EC}"/>
                    </a:ext>
                  </a:extLst>
                </p:cNvPr>
                <p:cNvSpPr>
                  <a:spLocks noChangeArrowheads="1"/>
                </p:cNvSpPr>
                <p:nvPr/>
              </p:nvSpPr>
              <p:spPr bwMode="auto">
                <a:xfrm>
                  <a:off x="1786" y="400"/>
                  <a:ext cx="32" cy="82"/>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3" name="Rectangle 7">
                  <a:extLst>
                    <a:ext uri="{FF2B5EF4-FFF2-40B4-BE49-F238E27FC236}">
                      <a16:creationId xmlns:a16="http://schemas.microsoft.com/office/drawing/2014/main" id="{CF837A97-EF8A-F44B-8426-AA84EB11740A}"/>
                    </a:ext>
                  </a:extLst>
                </p:cNvPr>
                <p:cNvSpPr>
                  <a:spLocks noChangeArrowheads="1"/>
                </p:cNvSpPr>
                <p:nvPr/>
              </p:nvSpPr>
              <p:spPr bwMode="auto">
                <a:xfrm>
                  <a:off x="1849" y="345"/>
                  <a:ext cx="33" cy="137"/>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4" name="Rectangle 8">
                  <a:extLst>
                    <a:ext uri="{FF2B5EF4-FFF2-40B4-BE49-F238E27FC236}">
                      <a16:creationId xmlns:a16="http://schemas.microsoft.com/office/drawing/2014/main" id="{0CF15485-02A2-A044-BA52-D8255EC6C51E}"/>
                    </a:ext>
                  </a:extLst>
                </p:cNvPr>
                <p:cNvSpPr>
                  <a:spLocks noChangeArrowheads="1"/>
                </p:cNvSpPr>
                <p:nvPr/>
              </p:nvSpPr>
              <p:spPr bwMode="auto">
                <a:xfrm>
                  <a:off x="1913" y="294"/>
                  <a:ext cx="33" cy="188"/>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5" name="Rectangle 24">
                  <a:extLst>
                    <a:ext uri="{FF2B5EF4-FFF2-40B4-BE49-F238E27FC236}">
                      <a16:creationId xmlns:a16="http://schemas.microsoft.com/office/drawing/2014/main" id="{56D85447-ED07-F648-91D7-F264B9F5DFFD}"/>
                    </a:ext>
                  </a:extLst>
                </p:cNvPr>
                <p:cNvSpPr>
                  <a:spLocks noChangeArrowheads="1"/>
                </p:cNvSpPr>
                <p:nvPr/>
              </p:nvSpPr>
              <p:spPr bwMode="auto">
                <a:xfrm>
                  <a:off x="1982" y="239"/>
                  <a:ext cx="33" cy="243"/>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grpSp>
          <p:grpSp>
            <p:nvGrpSpPr>
              <p:cNvPr id="14" name="Group 13">
                <a:extLst>
                  <a:ext uri="{FF2B5EF4-FFF2-40B4-BE49-F238E27FC236}">
                    <a16:creationId xmlns:a16="http://schemas.microsoft.com/office/drawing/2014/main" id="{9598A17B-7D81-094B-9744-6CCFD95933D1}"/>
                  </a:ext>
                </a:extLst>
              </p:cNvPr>
              <p:cNvGrpSpPr/>
              <p:nvPr/>
            </p:nvGrpSpPr>
            <p:grpSpPr>
              <a:xfrm>
                <a:off x="7797073" y="2467484"/>
                <a:ext cx="627213" cy="541972"/>
                <a:chOff x="2107244" y="1575258"/>
                <a:chExt cx="310993" cy="310533"/>
              </a:xfrm>
            </p:grpSpPr>
            <p:sp>
              <p:nvSpPr>
                <p:cNvPr id="19" name="Rectangle 9">
                  <a:extLst>
                    <a:ext uri="{FF2B5EF4-FFF2-40B4-BE49-F238E27FC236}">
                      <a16:creationId xmlns:a16="http://schemas.microsoft.com/office/drawing/2014/main" id="{CFA5F60A-7AF5-CC4C-9BB7-4B5745293779}"/>
                    </a:ext>
                  </a:extLst>
                </p:cNvPr>
                <p:cNvSpPr>
                  <a:spLocks noChangeArrowheads="1"/>
                </p:cNvSpPr>
                <p:nvPr/>
              </p:nvSpPr>
              <p:spPr bwMode="auto">
                <a:xfrm>
                  <a:off x="2107244" y="1575258"/>
                  <a:ext cx="310993" cy="310533"/>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0" name="Line 10">
                  <a:extLst>
                    <a:ext uri="{FF2B5EF4-FFF2-40B4-BE49-F238E27FC236}">
                      <a16:creationId xmlns:a16="http://schemas.microsoft.com/office/drawing/2014/main" id="{EE002076-F02A-8549-A864-4E7B14AD94EF}"/>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3F218EEB-572E-474B-9B0E-FD9263FCC7CA}"/>
                  </a:ext>
                </a:extLst>
              </p:cNvPr>
              <p:cNvGrpSpPr/>
              <p:nvPr/>
            </p:nvGrpSpPr>
            <p:grpSpPr>
              <a:xfrm>
                <a:off x="8214702" y="2509238"/>
                <a:ext cx="167007" cy="41753"/>
                <a:chOff x="2287367" y="1599181"/>
                <a:chExt cx="95690" cy="23923"/>
              </a:xfrm>
              <a:solidFill>
                <a:schemeClr val="accent1"/>
              </a:solidFill>
            </p:grpSpPr>
            <p:sp>
              <p:nvSpPr>
                <p:cNvPr id="16" name="Oval 11">
                  <a:extLst>
                    <a:ext uri="{FF2B5EF4-FFF2-40B4-BE49-F238E27FC236}">
                      <a16:creationId xmlns:a16="http://schemas.microsoft.com/office/drawing/2014/main" id="{10938A11-1C77-9341-9C13-29E1F82BAAB3}"/>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7" name="Oval 12">
                  <a:extLst>
                    <a:ext uri="{FF2B5EF4-FFF2-40B4-BE49-F238E27FC236}">
                      <a16:creationId xmlns:a16="http://schemas.microsoft.com/office/drawing/2014/main" id="{843E62EB-185D-E64C-9A2D-716A1E395419}"/>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8" name="Oval 13">
                  <a:extLst>
                    <a:ext uri="{FF2B5EF4-FFF2-40B4-BE49-F238E27FC236}">
                      <a16:creationId xmlns:a16="http://schemas.microsoft.com/office/drawing/2014/main" id="{09CB98FF-3964-554B-9E43-E0799A88843A}"/>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2" name="Cylinder 513">
              <a:extLst>
                <a:ext uri="{FF2B5EF4-FFF2-40B4-BE49-F238E27FC236}">
                  <a16:creationId xmlns:a16="http://schemas.microsoft.com/office/drawing/2014/main" id="{6A9374A2-BBB0-1A43-8C5D-6ECBCC24171B}"/>
                </a:ext>
              </a:extLst>
            </p:cNvPr>
            <p:cNvSpPr/>
            <p:nvPr/>
          </p:nvSpPr>
          <p:spPr bwMode="auto">
            <a:xfrm>
              <a:off x="10288036" y="2372339"/>
              <a:ext cx="560106" cy="735844"/>
            </a:xfrm>
            <a:prstGeom prst="can">
              <a:avLst>
                <a:gd name="adj" fmla="val 39530"/>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sp>
        <p:nvSpPr>
          <p:cNvPr id="30" name="Text Placeholder 3">
            <a:extLst>
              <a:ext uri="{FF2B5EF4-FFF2-40B4-BE49-F238E27FC236}">
                <a16:creationId xmlns:a16="http://schemas.microsoft.com/office/drawing/2014/main" id="{F4CA4CC6-0136-5D41-8476-19E4790AB053}"/>
              </a:ext>
            </a:extLst>
          </p:cNvPr>
          <p:cNvSpPr txBox="1">
            <a:spLocks/>
          </p:cNvSpPr>
          <p:nvPr/>
        </p:nvSpPr>
        <p:spPr>
          <a:xfrm>
            <a:off x="6096000" y="1545536"/>
            <a:ext cx="5378548" cy="517065"/>
          </a:xfrm>
          <a:prstGeom prst="rect">
            <a:avLst/>
          </a:prstGeom>
        </p:spPr>
        <p:txBody>
          <a:bodyPr vert="horz" wrap="square" lIns="146304" tIns="91440" rIns="146304" bIns="91440" rtlCol="0">
            <a:spAutoFit/>
          </a:bodyPr>
          <a:lstStyle>
            <a:lvl1pPr marL="281677" marR="0" indent="-281677" algn="l" defTabSz="914367" rtl="0" eaLnBrk="1" fontAlgn="auto" latinLnBrk="0" hangingPunct="1">
              <a:lnSpc>
                <a:spcPct val="90000"/>
              </a:lnSpc>
              <a:spcBef>
                <a:spcPts val="1200"/>
              </a:spcBef>
              <a:spcAft>
                <a:spcPts val="0"/>
              </a:spcAft>
              <a:buClr>
                <a:schemeClr val="tx1"/>
              </a:buClr>
              <a:buSzPct val="90000"/>
              <a:buFont typeface="Arial" pitchFamily="34" charset="0"/>
              <a:buChar char="•"/>
              <a:tabLst/>
              <a:defRPr sz="3137" kern="1200" spc="0" baseline="0">
                <a:gradFill>
                  <a:gsLst>
                    <a:gs pos="1250">
                      <a:schemeClr val="tx1"/>
                    </a:gs>
                    <a:gs pos="100000">
                      <a:schemeClr val="tx1"/>
                    </a:gs>
                  </a:gsLst>
                  <a:lin ang="5400000" scaled="0"/>
                </a:gradFill>
                <a:latin typeface="+mj-lt"/>
                <a:ea typeface="+mn-ea"/>
                <a:cs typeface="+mn-cs"/>
              </a:defRPr>
            </a:lvl1pPr>
            <a:lvl2pPr marL="520702" marR="0" indent="-228601"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685803" marR="0" indent="-165101"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63603" marR="0" indent="-177801"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028704" marR="0" indent="-165101"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a:latin typeface="Segoe UI" panose="020B0502040204020203" pitchFamily="34" charset="0"/>
                <a:cs typeface="Segoe UI" panose="020B0502040204020203" pitchFamily="34" charset="0"/>
              </a:rPr>
              <a:t>Data virtualization</a:t>
            </a:r>
          </a:p>
        </p:txBody>
      </p:sp>
      <p:sp>
        <p:nvSpPr>
          <p:cNvPr id="55" name="Text Placeholder 5">
            <a:extLst>
              <a:ext uri="{FF2B5EF4-FFF2-40B4-BE49-F238E27FC236}">
                <a16:creationId xmlns:a16="http://schemas.microsoft.com/office/drawing/2014/main" id="{BC3C9E10-0909-C247-A54E-C59563F5F2D4}"/>
              </a:ext>
            </a:extLst>
          </p:cNvPr>
          <p:cNvSpPr txBox="1">
            <a:spLocks/>
          </p:cNvSpPr>
          <p:nvPr/>
        </p:nvSpPr>
        <p:spPr>
          <a:xfrm>
            <a:off x="321038" y="4537592"/>
            <a:ext cx="5286375" cy="830997"/>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09538" marR="0" lvl="1" indent="0" algn="l" defTabSz="914400" rtl="0" eaLnBrk="1" fontAlgn="auto" latinLnBrk="0" hangingPunct="1">
              <a:lnSpc>
                <a:spcPct val="100000"/>
              </a:lnSpc>
              <a:spcBef>
                <a:spcPts val="0"/>
              </a:spcBef>
              <a:spcAft>
                <a:spcPts val="54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Data movement or “ETL/ELT” moves or creates a copy of the data from one source to another to make it available for a query</a:t>
            </a:r>
          </a:p>
        </p:txBody>
      </p:sp>
      <p:grpSp>
        <p:nvGrpSpPr>
          <p:cNvPr id="56" name="Group 55">
            <a:extLst>
              <a:ext uri="{FF2B5EF4-FFF2-40B4-BE49-F238E27FC236}">
                <a16:creationId xmlns:a16="http://schemas.microsoft.com/office/drawing/2014/main" id="{729EE1F2-AC64-7445-94E3-0A8502789059}"/>
              </a:ext>
            </a:extLst>
          </p:cNvPr>
          <p:cNvGrpSpPr/>
          <p:nvPr/>
        </p:nvGrpSpPr>
        <p:grpSpPr>
          <a:xfrm>
            <a:off x="1142606" y="2968360"/>
            <a:ext cx="3051069" cy="735844"/>
            <a:chOff x="7797073" y="2372339"/>
            <a:chExt cx="3051069" cy="735844"/>
          </a:xfrm>
        </p:grpSpPr>
        <p:cxnSp>
          <p:nvCxnSpPr>
            <p:cNvPr id="78" name="Straight Arrow Connector 77">
              <a:extLst>
                <a:ext uri="{FF2B5EF4-FFF2-40B4-BE49-F238E27FC236}">
                  <a16:creationId xmlns:a16="http://schemas.microsoft.com/office/drawing/2014/main" id="{7542A8F1-DAFD-7D42-97AE-115A0D004377}"/>
                </a:ext>
              </a:extLst>
            </p:cNvPr>
            <p:cNvCxnSpPr>
              <a:cxnSpLocks/>
            </p:cNvCxnSpPr>
            <p:nvPr/>
          </p:nvCxnSpPr>
          <p:spPr>
            <a:xfrm flipH="1">
              <a:off x="9740936" y="2883119"/>
              <a:ext cx="376692"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82A5291-0C92-014E-A2A2-361672363C25}"/>
                </a:ext>
              </a:extLst>
            </p:cNvPr>
            <p:cNvCxnSpPr>
              <a:cxnSpLocks/>
            </p:cNvCxnSpPr>
            <p:nvPr/>
          </p:nvCxnSpPr>
          <p:spPr>
            <a:xfrm flipH="1">
              <a:off x="8474114" y="2883119"/>
              <a:ext cx="376692"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9" name="Cylinder 513">
              <a:extLst>
                <a:ext uri="{FF2B5EF4-FFF2-40B4-BE49-F238E27FC236}">
                  <a16:creationId xmlns:a16="http://schemas.microsoft.com/office/drawing/2014/main" id="{0EEAB423-B31C-CC41-9975-209A191F2149}"/>
                </a:ext>
              </a:extLst>
            </p:cNvPr>
            <p:cNvSpPr/>
            <p:nvPr/>
          </p:nvSpPr>
          <p:spPr bwMode="auto">
            <a:xfrm>
              <a:off x="9015818" y="2372339"/>
              <a:ext cx="560106" cy="735844"/>
            </a:xfrm>
            <a:prstGeom prst="can">
              <a:avLst>
                <a:gd name="adj" fmla="val 39530"/>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nvGrpSpPr>
            <p:cNvPr id="60" name="Group 59">
              <a:extLst>
                <a:ext uri="{FF2B5EF4-FFF2-40B4-BE49-F238E27FC236}">
                  <a16:creationId xmlns:a16="http://schemas.microsoft.com/office/drawing/2014/main" id="{FAABE68F-9159-5F47-9E76-FAF1F4E6E73B}"/>
                </a:ext>
              </a:extLst>
            </p:cNvPr>
            <p:cNvGrpSpPr/>
            <p:nvPr/>
          </p:nvGrpSpPr>
          <p:grpSpPr>
            <a:xfrm>
              <a:off x="7797073" y="2467484"/>
              <a:ext cx="627213" cy="541972"/>
              <a:chOff x="7797073" y="2467484"/>
              <a:chExt cx="627213" cy="541972"/>
            </a:xfrm>
          </p:grpSpPr>
          <p:grpSp>
            <p:nvGrpSpPr>
              <p:cNvPr id="62" name="Group 4">
                <a:extLst>
                  <a:ext uri="{FF2B5EF4-FFF2-40B4-BE49-F238E27FC236}">
                    <a16:creationId xmlns:a16="http://schemas.microsoft.com/office/drawing/2014/main" id="{141865C1-56B2-144C-9C67-6437C36E4558}"/>
                  </a:ext>
                </a:extLst>
              </p:cNvPr>
              <p:cNvGrpSpPr>
                <a:grpSpLocks noChangeAspect="1"/>
              </p:cNvGrpSpPr>
              <p:nvPr/>
            </p:nvGrpSpPr>
            <p:grpSpPr bwMode="auto">
              <a:xfrm>
                <a:off x="7922816" y="2696431"/>
                <a:ext cx="375728" cy="209334"/>
                <a:chOff x="1759" y="236"/>
                <a:chExt cx="287" cy="246"/>
              </a:xfrm>
              <a:noFill/>
            </p:grpSpPr>
            <p:sp>
              <p:nvSpPr>
                <p:cNvPr id="70" name="Freeform 5">
                  <a:extLst>
                    <a:ext uri="{FF2B5EF4-FFF2-40B4-BE49-F238E27FC236}">
                      <a16:creationId xmlns:a16="http://schemas.microsoft.com/office/drawing/2014/main" id="{AA35E6EC-9B30-5E42-B220-EFA9BF3975E2}"/>
                    </a:ext>
                  </a:extLst>
                </p:cNvPr>
                <p:cNvSpPr>
                  <a:spLocks/>
                </p:cNvSpPr>
                <p:nvPr/>
              </p:nvSpPr>
              <p:spPr bwMode="auto">
                <a:xfrm>
                  <a:off x="1759" y="236"/>
                  <a:ext cx="287"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71" name="Rectangle 6">
                  <a:extLst>
                    <a:ext uri="{FF2B5EF4-FFF2-40B4-BE49-F238E27FC236}">
                      <a16:creationId xmlns:a16="http://schemas.microsoft.com/office/drawing/2014/main" id="{01918D63-5CF3-E64A-B3E9-F29D80C1BE20}"/>
                    </a:ext>
                  </a:extLst>
                </p:cNvPr>
                <p:cNvSpPr>
                  <a:spLocks noChangeArrowheads="1"/>
                </p:cNvSpPr>
                <p:nvPr/>
              </p:nvSpPr>
              <p:spPr bwMode="auto">
                <a:xfrm>
                  <a:off x="1786" y="400"/>
                  <a:ext cx="32" cy="82"/>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72" name="Rectangle 7">
                  <a:extLst>
                    <a:ext uri="{FF2B5EF4-FFF2-40B4-BE49-F238E27FC236}">
                      <a16:creationId xmlns:a16="http://schemas.microsoft.com/office/drawing/2014/main" id="{07F32728-510E-EE49-8E6D-1EEC08EA0934}"/>
                    </a:ext>
                  </a:extLst>
                </p:cNvPr>
                <p:cNvSpPr>
                  <a:spLocks noChangeArrowheads="1"/>
                </p:cNvSpPr>
                <p:nvPr/>
              </p:nvSpPr>
              <p:spPr bwMode="auto">
                <a:xfrm>
                  <a:off x="1849" y="345"/>
                  <a:ext cx="33" cy="137"/>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73" name="Rectangle 8">
                  <a:extLst>
                    <a:ext uri="{FF2B5EF4-FFF2-40B4-BE49-F238E27FC236}">
                      <a16:creationId xmlns:a16="http://schemas.microsoft.com/office/drawing/2014/main" id="{0169BCA1-5ED5-5E43-851E-693D029D748D}"/>
                    </a:ext>
                  </a:extLst>
                </p:cNvPr>
                <p:cNvSpPr>
                  <a:spLocks noChangeArrowheads="1"/>
                </p:cNvSpPr>
                <p:nvPr/>
              </p:nvSpPr>
              <p:spPr bwMode="auto">
                <a:xfrm>
                  <a:off x="1913" y="294"/>
                  <a:ext cx="33" cy="188"/>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74" name="Rectangle 73">
                  <a:extLst>
                    <a:ext uri="{FF2B5EF4-FFF2-40B4-BE49-F238E27FC236}">
                      <a16:creationId xmlns:a16="http://schemas.microsoft.com/office/drawing/2014/main" id="{28876EE1-1AAE-1F46-A164-DFD3D0740C1B}"/>
                    </a:ext>
                  </a:extLst>
                </p:cNvPr>
                <p:cNvSpPr>
                  <a:spLocks noChangeArrowheads="1"/>
                </p:cNvSpPr>
                <p:nvPr/>
              </p:nvSpPr>
              <p:spPr bwMode="auto">
                <a:xfrm>
                  <a:off x="1982" y="239"/>
                  <a:ext cx="33" cy="243"/>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grpSp>
          <p:grpSp>
            <p:nvGrpSpPr>
              <p:cNvPr id="63" name="Group 62">
                <a:extLst>
                  <a:ext uri="{FF2B5EF4-FFF2-40B4-BE49-F238E27FC236}">
                    <a16:creationId xmlns:a16="http://schemas.microsoft.com/office/drawing/2014/main" id="{9EABFB37-2F14-BE47-80C8-B1CE64F074D4}"/>
                  </a:ext>
                </a:extLst>
              </p:cNvPr>
              <p:cNvGrpSpPr/>
              <p:nvPr/>
            </p:nvGrpSpPr>
            <p:grpSpPr>
              <a:xfrm>
                <a:off x="7797073" y="2467484"/>
                <a:ext cx="627213" cy="541972"/>
                <a:chOff x="2107244" y="1575258"/>
                <a:chExt cx="310993" cy="310533"/>
              </a:xfrm>
            </p:grpSpPr>
            <p:sp>
              <p:nvSpPr>
                <p:cNvPr id="68" name="Rectangle 9">
                  <a:extLst>
                    <a:ext uri="{FF2B5EF4-FFF2-40B4-BE49-F238E27FC236}">
                      <a16:creationId xmlns:a16="http://schemas.microsoft.com/office/drawing/2014/main" id="{EE7CA27C-851F-A94E-B2D7-24CA4B167675}"/>
                    </a:ext>
                  </a:extLst>
                </p:cNvPr>
                <p:cNvSpPr>
                  <a:spLocks noChangeArrowheads="1"/>
                </p:cNvSpPr>
                <p:nvPr/>
              </p:nvSpPr>
              <p:spPr bwMode="auto">
                <a:xfrm>
                  <a:off x="2107244" y="1575258"/>
                  <a:ext cx="310993" cy="310533"/>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9" name="Line 10">
                  <a:extLst>
                    <a:ext uri="{FF2B5EF4-FFF2-40B4-BE49-F238E27FC236}">
                      <a16:creationId xmlns:a16="http://schemas.microsoft.com/office/drawing/2014/main" id="{012F282F-C62C-B944-9D53-4805FF8C62FB}"/>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9A70359D-87C7-B74F-BF68-0668B126A9C4}"/>
                  </a:ext>
                </a:extLst>
              </p:cNvPr>
              <p:cNvGrpSpPr/>
              <p:nvPr/>
            </p:nvGrpSpPr>
            <p:grpSpPr>
              <a:xfrm>
                <a:off x="8214702" y="2509238"/>
                <a:ext cx="167007" cy="41753"/>
                <a:chOff x="2287367" y="1599181"/>
                <a:chExt cx="95690" cy="23923"/>
              </a:xfrm>
              <a:solidFill>
                <a:schemeClr val="accent1"/>
              </a:solidFill>
            </p:grpSpPr>
            <p:sp>
              <p:nvSpPr>
                <p:cNvPr id="65" name="Oval 11">
                  <a:extLst>
                    <a:ext uri="{FF2B5EF4-FFF2-40B4-BE49-F238E27FC236}">
                      <a16:creationId xmlns:a16="http://schemas.microsoft.com/office/drawing/2014/main" id="{D1B478FC-05A4-2948-9E7C-F63D9FDF1200}"/>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6" name="Oval 12">
                  <a:extLst>
                    <a:ext uri="{FF2B5EF4-FFF2-40B4-BE49-F238E27FC236}">
                      <a16:creationId xmlns:a16="http://schemas.microsoft.com/office/drawing/2014/main" id="{81F9333E-B811-524D-A307-F7EBCC92448F}"/>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7" name="Oval 13">
                  <a:extLst>
                    <a:ext uri="{FF2B5EF4-FFF2-40B4-BE49-F238E27FC236}">
                      <a16:creationId xmlns:a16="http://schemas.microsoft.com/office/drawing/2014/main" id="{B74A2E62-896E-C14C-9781-57F16B9DD102}"/>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61" name="Cylinder 513">
              <a:extLst>
                <a:ext uri="{FF2B5EF4-FFF2-40B4-BE49-F238E27FC236}">
                  <a16:creationId xmlns:a16="http://schemas.microsoft.com/office/drawing/2014/main" id="{E85C3458-04E8-4348-A969-C4682EEB025C}"/>
                </a:ext>
              </a:extLst>
            </p:cNvPr>
            <p:cNvSpPr/>
            <p:nvPr/>
          </p:nvSpPr>
          <p:spPr bwMode="auto">
            <a:xfrm>
              <a:off x="10288036" y="2372339"/>
              <a:ext cx="560106" cy="735844"/>
            </a:xfrm>
            <a:prstGeom prst="can">
              <a:avLst>
                <a:gd name="adj" fmla="val 39530"/>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sp>
        <p:nvSpPr>
          <p:cNvPr id="79" name="TextBox 78">
            <a:extLst>
              <a:ext uri="{FF2B5EF4-FFF2-40B4-BE49-F238E27FC236}">
                <a16:creationId xmlns:a16="http://schemas.microsoft.com/office/drawing/2014/main" id="{C2CA7FC9-67F9-F741-87A7-E9A69AFB5E3E}"/>
              </a:ext>
            </a:extLst>
          </p:cNvPr>
          <p:cNvSpPr txBox="1"/>
          <p:nvPr/>
        </p:nvSpPr>
        <p:spPr>
          <a:xfrm>
            <a:off x="2985573" y="2558907"/>
            <a:ext cx="617852" cy="424732"/>
          </a:xfrm>
          <a:prstGeom prst="rect">
            <a:avLst/>
          </a:prstGeom>
          <a:noFill/>
        </p:spPr>
        <p:txBody>
          <a:bodyPr wrap="squar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Move/ copy</a:t>
            </a:r>
          </a:p>
        </p:txBody>
      </p:sp>
      <p:cxnSp>
        <p:nvCxnSpPr>
          <p:cNvPr id="80" name="Straight Arrow Connector 79">
            <a:extLst>
              <a:ext uri="{FF2B5EF4-FFF2-40B4-BE49-F238E27FC236}">
                <a16:creationId xmlns:a16="http://schemas.microsoft.com/office/drawing/2014/main" id="{A6961871-4607-434D-A8DF-C1AEB2EA05AF}"/>
              </a:ext>
            </a:extLst>
          </p:cNvPr>
          <p:cNvCxnSpPr/>
          <p:nvPr/>
        </p:nvCxnSpPr>
        <p:spPr>
          <a:xfrm>
            <a:off x="1819647" y="3204732"/>
            <a:ext cx="376692"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755866BB-F618-A940-B749-3844EF1C2A5A}"/>
              </a:ext>
            </a:extLst>
          </p:cNvPr>
          <p:cNvSpPr txBox="1"/>
          <p:nvPr/>
        </p:nvSpPr>
        <p:spPr>
          <a:xfrm>
            <a:off x="8396375" y="2387425"/>
            <a:ext cx="1287868" cy="590931"/>
          </a:xfrm>
          <a:prstGeom prst="rect">
            <a:avLst/>
          </a:prstGeom>
          <a:noFill/>
        </p:spPr>
        <p:txBody>
          <a:bodyPr wrap="squar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Data retrieved from source at query time</a:t>
            </a:r>
          </a:p>
        </p:txBody>
      </p:sp>
      <p:sp>
        <p:nvSpPr>
          <p:cNvPr id="82" name="Rectangle 81">
            <a:extLst>
              <a:ext uri="{FF2B5EF4-FFF2-40B4-BE49-F238E27FC236}">
                <a16:creationId xmlns:a16="http://schemas.microsoft.com/office/drawing/2014/main" id="{B65EEF06-FC18-9D49-8A18-331692EDC0A9}"/>
              </a:ext>
            </a:extLst>
          </p:cNvPr>
          <p:cNvSpPr/>
          <p:nvPr/>
        </p:nvSpPr>
        <p:spPr bwMode="auto">
          <a:xfrm>
            <a:off x="3747558" y="3391676"/>
            <a:ext cx="321924" cy="248923"/>
          </a:xfrm>
          <a:prstGeom prst="rect">
            <a:avLst/>
          </a:prstGeom>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0">
                      <a:srgbClr val="FFFFFF"/>
                    </a:gs>
                    <a:gs pos="100000">
                      <a:srgbClr val="FFFFFF"/>
                    </a:gs>
                  </a:gsLst>
                  <a:lin ang="5400000" scaled="0"/>
                </a:gradFill>
              </a:rPr>
              <a:t>Data</a:t>
            </a:r>
          </a:p>
        </p:txBody>
      </p:sp>
      <p:sp>
        <p:nvSpPr>
          <p:cNvPr id="83" name="Rectangle 82">
            <a:extLst>
              <a:ext uri="{FF2B5EF4-FFF2-40B4-BE49-F238E27FC236}">
                <a16:creationId xmlns:a16="http://schemas.microsoft.com/office/drawing/2014/main" id="{C58C80D6-B2DA-1046-BF69-93874CBEE69B}"/>
              </a:ext>
            </a:extLst>
          </p:cNvPr>
          <p:cNvSpPr/>
          <p:nvPr/>
        </p:nvSpPr>
        <p:spPr bwMode="auto">
          <a:xfrm>
            <a:off x="2470947" y="3377324"/>
            <a:ext cx="321924" cy="248923"/>
          </a:xfrm>
          <a:prstGeom prst="rect">
            <a:avLst/>
          </a:prstGeom>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0">
                      <a:srgbClr val="FFFFFF"/>
                    </a:gs>
                    <a:gs pos="100000">
                      <a:srgbClr val="FFFFFF"/>
                    </a:gs>
                  </a:gsLst>
                  <a:lin ang="5400000" scaled="0"/>
                </a:gradFill>
              </a:rPr>
              <a:t>Data</a:t>
            </a:r>
          </a:p>
        </p:txBody>
      </p:sp>
      <p:sp>
        <p:nvSpPr>
          <p:cNvPr id="84" name="Rectangle 83">
            <a:extLst>
              <a:ext uri="{FF2B5EF4-FFF2-40B4-BE49-F238E27FC236}">
                <a16:creationId xmlns:a16="http://schemas.microsoft.com/office/drawing/2014/main" id="{6B85A571-E331-AF4B-B6E2-E0C10BCD0BFA}"/>
              </a:ext>
            </a:extLst>
          </p:cNvPr>
          <p:cNvSpPr/>
          <p:nvPr/>
        </p:nvSpPr>
        <p:spPr bwMode="auto">
          <a:xfrm>
            <a:off x="9329808" y="3389332"/>
            <a:ext cx="321924" cy="248923"/>
          </a:xfrm>
          <a:prstGeom prst="rect">
            <a:avLst/>
          </a:prstGeom>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0">
                      <a:srgbClr val="FFFFFF"/>
                    </a:gs>
                    <a:gs pos="100000">
                      <a:srgbClr val="FFFFFF"/>
                    </a:gs>
                  </a:gsLst>
                  <a:lin ang="5400000" scaled="0"/>
                </a:gradFill>
              </a:rPr>
              <a:t>Data</a:t>
            </a:r>
          </a:p>
        </p:txBody>
      </p:sp>
      <p:sp>
        <p:nvSpPr>
          <p:cNvPr id="85" name="Rectangle 84">
            <a:extLst>
              <a:ext uri="{FF2B5EF4-FFF2-40B4-BE49-F238E27FC236}">
                <a16:creationId xmlns:a16="http://schemas.microsoft.com/office/drawing/2014/main" id="{230FFC7E-EA97-F24C-B94B-49EE9C952DBB}"/>
              </a:ext>
            </a:extLst>
          </p:cNvPr>
          <p:cNvSpPr/>
          <p:nvPr/>
        </p:nvSpPr>
        <p:spPr bwMode="auto">
          <a:xfrm>
            <a:off x="8057590" y="3377324"/>
            <a:ext cx="321924" cy="248923"/>
          </a:xfrm>
          <a:prstGeom prst="rect">
            <a:avLst/>
          </a:prstGeom>
          <a:noFill/>
          <a:ln w="12700">
            <a:solidFill>
              <a:schemeClr val="tx2"/>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solidFill>
                  <a:schemeClr val="tx1"/>
                </a:solidFill>
              </a:rPr>
              <a:t>Data</a:t>
            </a:r>
          </a:p>
        </p:txBody>
      </p:sp>
      <p:sp>
        <p:nvSpPr>
          <p:cNvPr id="86" name="TextBox 85">
            <a:extLst>
              <a:ext uri="{FF2B5EF4-FFF2-40B4-BE49-F238E27FC236}">
                <a16:creationId xmlns:a16="http://schemas.microsoft.com/office/drawing/2014/main" id="{20F41E27-A56A-A145-B853-61DEB9D0AEC2}"/>
              </a:ext>
            </a:extLst>
          </p:cNvPr>
          <p:cNvSpPr txBox="1"/>
          <p:nvPr/>
        </p:nvSpPr>
        <p:spPr>
          <a:xfrm>
            <a:off x="7735580" y="3753171"/>
            <a:ext cx="1287868" cy="424732"/>
          </a:xfrm>
          <a:prstGeom prst="rect">
            <a:avLst/>
          </a:prstGeom>
          <a:noFill/>
        </p:spPr>
        <p:txBody>
          <a:bodyPr wrap="squar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Data is virtually represented</a:t>
            </a:r>
          </a:p>
        </p:txBody>
      </p:sp>
      <p:sp>
        <p:nvSpPr>
          <p:cNvPr id="87" name="TextBox 86">
            <a:extLst>
              <a:ext uri="{FF2B5EF4-FFF2-40B4-BE49-F238E27FC236}">
                <a16:creationId xmlns:a16="http://schemas.microsoft.com/office/drawing/2014/main" id="{B50206CB-DA93-D749-B69D-BF58FC840C2F}"/>
              </a:ext>
            </a:extLst>
          </p:cNvPr>
          <p:cNvSpPr txBox="1"/>
          <p:nvPr/>
        </p:nvSpPr>
        <p:spPr>
          <a:xfrm>
            <a:off x="9023448" y="3753171"/>
            <a:ext cx="1287868" cy="424732"/>
          </a:xfrm>
          <a:prstGeom prst="rect">
            <a:avLst/>
          </a:prstGeom>
          <a:noFill/>
        </p:spPr>
        <p:txBody>
          <a:bodyPr wrap="squar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Data is actually stored in source</a:t>
            </a:r>
          </a:p>
        </p:txBody>
      </p:sp>
    </p:spTree>
    <p:extLst>
      <p:ext uri="{BB962C8B-B14F-4D97-AF65-F5344CB8AC3E}">
        <p14:creationId xmlns:p14="http://schemas.microsoft.com/office/powerpoint/2010/main" val="13980285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30127C-E90F-8C4A-9A3D-197D5BA370FC}"/>
              </a:ext>
            </a:extLst>
          </p:cNvPr>
          <p:cNvSpPr/>
          <p:nvPr/>
        </p:nvSpPr>
        <p:spPr bwMode="auto">
          <a:xfrm>
            <a:off x="6086475" y="0"/>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 name="Title 2">
            <a:extLst>
              <a:ext uri="{FF2B5EF4-FFF2-40B4-BE49-F238E27FC236}">
                <a16:creationId xmlns:a16="http://schemas.microsoft.com/office/drawing/2014/main" id="{92816E91-EEF7-479A-A599-D87461CF6FD9}"/>
              </a:ext>
            </a:extLst>
          </p:cNvPr>
          <p:cNvSpPr>
            <a:spLocks noGrp="1"/>
          </p:cNvSpPr>
          <p:nvPr>
            <p:ph type="title"/>
          </p:nvPr>
        </p:nvSpPr>
        <p:spPr>
          <a:xfrm>
            <a:off x="281939" y="319303"/>
            <a:ext cx="4931329" cy="973232"/>
          </a:xfrm>
        </p:spPr>
        <p:txBody>
          <a:bodyPr vert="horz" lIns="91440" tIns="45720" rIns="91440" bIns="45720" rtlCol="0" anchor="t">
            <a:normAutofit/>
          </a:bodyPr>
          <a:lstStyle/>
          <a:p>
            <a:r>
              <a:rPr lang="en-US" sz="2800" b="1">
                <a:solidFill>
                  <a:srgbClr val="000000"/>
                </a:solidFill>
                <a:latin typeface="Segoe UI Semibold" panose="020B0502040204020203" pitchFamily="34" charset="0"/>
                <a:cs typeface="Segoe UI Semibold" panose="020B0502040204020203" pitchFamily="34" charset="0"/>
              </a:rPr>
              <a:t>Data movement is a barrier to insights</a:t>
            </a:r>
          </a:p>
        </p:txBody>
      </p:sp>
      <p:sp>
        <p:nvSpPr>
          <p:cNvPr id="17" name="TextBox 16">
            <a:extLst>
              <a:ext uri="{FF2B5EF4-FFF2-40B4-BE49-F238E27FC236}">
                <a16:creationId xmlns:a16="http://schemas.microsoft.com/office/drawing/2014/main" id="{617012E7-3955-405C-99E6-2DDB8F4E861D}"/>
              </a:ext>
            </a:extLst>
          </p:cNvPr>
          <p:cNvSpPr txBox="1"/>
          <p:nvPr/>
        </p:nvSpPr>
        <p:spPr>
          <a:xfrm>
            <a:off x="881461" y="1804052"/>
            <a:ext cx="1844050"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u="none" strike="noStrike" kern="1200" normalizeH="0" noProof="0">
                <a:ln>
                  <a:noFill/>
                </a:ln>
                <a:solidFill>
                  <a:schemeClr val="tx2"/>
                </a:solidFill>
                <a:effectLst/>
                <a:uLnTx/>
                <a:uFillTx/>
                <a:latin typeface="Segoe UI Semibold" panose="020B0502040204020203" pitchFamily="34" charset="0"/>
                <a:ea typeface="Segoe UI" charset="0"/>
                <a:cs typeface="Segoe UI Semibold" panose="020B0502040204020203" pitchFamily="34" charset="0"/>
              </a:rPr>
              <a:t>Costs</a:t>
            </a:r>
          </a:p>
        </p:txBody>
      </p:sp>
      <p:sp>
        <p:nvSpPr>
          <p:cNvPr id="18" name="TextBox 17">
            <a:extLst>
              <a:ext uri="{FF2B5EF4-FFF2-40B4-BE49-F238E27FC236}">
                <a16:creationId xmlns:a16="http://schemas.microsoft.com/office/drawing/2014/main" id="{A41756A5-6A65-46A3-B082-9B6A6B9C4B4E}"/>
              </a:ext>
            </a:extLst>
          </p:cNvPr>
          <p:cNvSpPr txBox="1"/>
          <p:nvPr/>
        </p:nvSpPr>
        <p:spPr>
          <a:xfrm>
            <a:off x="2784572" y="1601997"/>
            <a:ext cx="3437302" cy="83407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Duplicated storage costs</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solidFill>
                  <a:srgbClr val="000000"/>
                </a:solidFill>
                <a:latin typeface="Segoe UI" panose="020B0502040204020203" pitchFamily="34" charset="0"/>
                <a:cs typeface="Segoe UI" panose="020B0502040204020203" pitchFamily="34" charset="0"/>
              </a:rPr>
              <a:t>Engineering effort to build and maintain data pipelines</a:t>
            </a:r>
            <a:endPar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96CE994A-E5E6-446F-B3B5-60793DAB1293}"/>
              </a:ext>
            </a:extLst>
          </p:cNvPr>
          <p:cNvSpPr txBox="1"/>
          <p:nvPr/>
        </p:nvSpPr>
        <p:spPr>
          <a:xfrm>
            <a:off x="2784572" y="2772516"/>
            <a:ext cx="3437302" cy="83407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solidFill>
                  <a:srgbClr val="000000"/>
                </a:solidFill>
                <a:latin typeface="Segoe UI" panose="020B0502040204020203" pitchFamily="34" charset="0"/>
                <a:cs typeface="Segoe UI" panose="020B0502040204020203" pitchFamily="34" charset="0"/>
              </a:rPr>
              <a:t>Delays in integrate data before it can be used</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Increased data latency</a:t>
            </a:r>
          </a:p>
        </p:txBody>
      </p:sp>
      <p:sp>
        <p:nvSpPr>
          <p:cNvPr id="20" name="TextBox 19">
            <a:extLst>
              <a:ext uri="{FF2B5EF4-FFF2-40B4-BE49-F238E27FC236}">
                <a16:creationId xmlns:a16="http://schemas.microsoft.com/office/drawing/2014/main" id="{400173CB-DE4F-47D4-B394-85FC1EE39F22}"/>
              </a:ext>
            </a:extLst>
          </p:cNvPr>
          <p:cNvSpPr txBox="1"/>
          <p:nvPr/>
        </p:nvSpPr>
        <p:spPr>
          <a:xfrm>
            <a:off x="2784572" y="3862480"/>
            <a:ext cx="3437302" cy="612475"/>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Increased attack surface area</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solidFill>
                  <a:srgbClr val="000000"/>
                </a:solidFill>
                <a:latin typeface="Segoe UI" panose="020B0502040204020203" pitchFamily="34" charset="0"/>
                <a:cs typeface="Segoe UI" panose="020B0502040204020203" pitchFamily="34" charset="0"/>
              </a:rPr>
              <a:t>Inconsistent security models</a:t>
            </a:r>
            <a:endPar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FF0A602A-8D6A-49FB-A975-8D2858ABC6B2}"/>
              </a:ext>
            </a:extLst>
          </p:cNvPr>
          <p:cNvSpPr txBox="1"/>
          <p:nvPr/>
        </p:nvSpPr>
        <p:spPr>
          <a:xfrm>
            <a:off x="2784572" y="4781806"/>
            <a:ext cx="3437302" cy="535531"/>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Data quality issues can be created by ETL pipelines</a:t>
            </a:r>
          </a:p>
        </p:txBody>
      </p:sp>
      <p:sp>
        <p:nvSpPr>
          <p:cNvPr id="22" name="TextBox 21">
            <a:extLst>
              <a:ext uri="{FF2B5EF4-FFF2-40B4-BE49-F238E27FC236}">
                <a16:creationId xmlns:a16="http://schemas.microsoft.com/office/drawing/2014/main" id="{EFA10682-8484-49F0-BBCC-CFAE6240A996}"/>
              </a:ext>
            </a:extLst>
          </p:cNvPr>
          <p:cNvSpPr txBox="1"/>
          <p:nvPr/>
        </p:nvSpPr>
        <p:spPr>
          <a:xfrm>
            <a:off x="2784572" y="5603050"/>
            <a:ext cx="3437302" cy="535531"/>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Increased governance </a:t>
            </a:r>
            <a:br>
              <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br>
            <a:r>
              <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issues</a:t>
            </a:r>
          </a:p>
        </p:txBody>
      </p:sp>
      <p:graphicFrame>
        <p:nvGraphicFramePr>
          <p:cNvPr id="7" name="Chart 6">
            <a:extLst>
              <a:ext uri="{FF2B5EF4-FFF2-40B4-BE49-F238E27FC236}">
                <a16:creationId xmlns:a16="http://schemas.microsoft.com/office/drawing/2014/main" id="{884C98D8-5D3E-45F0-947F-348821A2248D}"/>
              </a:ext>
            </a:extLst>
          </p:cNvPr>
          <p:cNvGraphicFramePr/>
          <p:nvPr/>
        </p:nvGraphicFramePr>
        <p:xfrm>
          <a:off x="7291187" y="806441"/>
          <a:ext cx="4474230" cy="3975365"/>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704B16C5-5EF8-4C54-982E-B7CFD08E719F}"/>
              </a:ext>
            </a:extLst>
          </p:cNvPr>
          <p:cNvSpPr/>
          <p:nvPr/>
        </p:nvSpPr>
        <p:spPr>
          <a:xfrm>
            <a:off x="6691292" y="4980916"/>
            <a:ext cx="5324496"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000000"/>
                </a:solidFill>
                <a:latin typeface="+mn-lt"/>
                <a:ea typeface="+mn-ea"/>
                <a:cs typeface="+mn-cs"/>
              </a:defRPr>
            </a:pPr>
            <a:r>
              <a:rPr kumimoji="0" lang="en-US" sz="2400" b="1" u="none" strike="noStrike" kern="1200" cap="none" normalizeH="0" noProof="0">
                <a:ln>
                  <a:noFill/>
                </a:ln>
                <a:solidFill>
                  <a:srgbClr val="0078D7"/>
                </a:solidFill>
                <a:effectLst/>
                <a:uLnTx/>
                <a:uFillTx/>
                <a:latin typeface="Segoe UI Semibold" panose="020B0502040204020203" pitchFamily="34" charset="0"/>
                <a:cs typeface="Segoe UI Semibold" panose="020B0502040204020203" pitchFamily="34" charset="0"/>
              </a:rPr>
              <a:t>3/4</a:t>
            </a:r>
            <a:r>
              <a:rPr kumimoji="0" lang="en-US" sz="1600" b="1" u="none" strike="noStrike" kern="1200" cap="none" normalizeH="0" baseline="0" noProof="0">
                <a:ln>
                  <a:noFill/>
                </a:ln>
                <a:solidFill>
                  <a:srgbClr val="0078D7"/>
                </a:solidFill>
                <a:effectLst/>
                <a:uLnTx/>
                <a:uFillTx/>
                <a:latin typeface="Segoe UI Semibold" panose="020B0502040204020203" pitchFamily="34" charset="0"/>
                <a:cs typeface="Segoe UI Semibold" panose="020B0502040204020203" pitchFamily="34" charset="0"/>
              </a:rPr>
              <a:t> </a:t>
            </a:r>
            <a:r>
              <a:rPr kumimoji="0" lang="en-US" sz="1600" u="none" strike="noStrike" kern="1200" cap="none" normalizeH="0" baseline="0" noProof="0">
                <a:ln>
                  <a:noFill/>
                </a:ln>
                <a:solidFill>
                  <a:srgbClr val="000000"/>
                </a:solidFill>
                <a:effectLst/>
                <a:uLnTx/>
                <a:uFillTx/>
                <a:latin typeface="Segoe UI" panose="020B0502040204020203" pitchFamily="34" charset="0"/>
                <a:cs typeface="Segoe UI" panose="020B0502040204020203" pitchFamily="34" charset="0"/>
              </a:rPr>
              <a:t>of respondents say that </a:t>
            </a:r>
          </a:p>
          <a:p>
            <a:pPr marL="0" marR="0" lvl="0" indent="0" algn="l"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000000"/>
                </a:solidFill>
                <a:latin typeface="+mn-lt"/>
                <a:ea typeface="+mn-ea"/>
                <a:cs typeface="+mn-cs"/>
              </a:defRPr>
            </a:pPr>
            <a:r>
              <a:rPr lang="en-US" sz="1600" b="1">
                <a:solidFill>
                  <a:srgbClr val="0078D7"/>
                </a:solidFill>
                <a:latin typeface="Segoe UI Semibold" panose="020B0502040204020203" pitchFamily="34" charset="0"/>
                <a:cs typeface="Segoe UI Semibold" panose="020B0502040204020203" pitchFamily="34" charset="0"/>
              </a:rPr>
              <a:t>untimely data has inhibited business opportunities</a:t>
            </a:r>
          </a:p>
        </p:txBody>
      </p:sp>
      <p:sp>
        <p:nvSpPr>
          <p:cNvPr id="12" name="TextBox 11">
            <a:extLst>
              <a:ext uri="{FF2B5EF4-FFF2-40B4-BE49-F238E27FC236}">
                <a16:creationId xmlns:a16="http://schemas.microsoft.com/office/drawing/2014/main" id="{98F3BB61-63FE-4456-88CF-BA9D8ECA80AB}"/>
              </a:ext>
            </a:extLst>
          </p:cNvPr>
          <p:cNvSpPr txBox="1"/>
          <p:nvPr/>
        </p:nvSpPr>
        <p:spPr>
          <a:xfrm>
            <a:off x="881461" y="2890986"/>
            <a:ext cx="1844050"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u="none" strike="noStrike" kern="1200" normalizeH="0" noProof="0">
                <a:ln>
                  <a:noFill/>
                </a:ln>
                <a:solidFill>
                  <a:schemeClr val="tx2"/>
                </a:solidFill>
                <a:effectLst/>
                <a:uLnTx/>
                <a:uFillTx/>
                <a:latin typeface="Segoe UI Semibold" panose="020B0502040204020203" pitchFamily="34" charset="0"/>
                <a:ea typeface="Segoe UI" charset="0"/>
                <a:cs typeface="Segoe UI Semibold" panose="020B0502040204020203" pitchFamily="34" charset="0"/>
              </a:rPr>
              <a:t>Speed</a:t>
            </a:r>
          </a:p>
        </p:txBody>
      </p:sp>
      <p:sp>
        <p:nvSpPr>
          <p:cNvPr id="13" name="TextBox 12">
            <a:extLst>
              <a:ext uri="{FF2B5EF4-FFF2-40B4-BE49-F238E27FC236}">
                <a16:creationId xmlns:a16="http://schemas.microsoft.com/office/drawing/2014/main" id="{AE9BC8F8-0843-43F5-8E91-D892385EB383}"/>
              </a:ext>
            </a:extLst>
          </p:cNvPr>
          <p:cNvSpPr txBox="1"/>
          <p:nvPr/>
        </p:nvSpPr>
        <p:spPr>
          <a:xfrm>
            <a:off x="881461" y="3930961"/>
            <a:ext cx="1844050"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u="none" strike="noStrike" kern="1200" normalizeH="0" noProof="0">
                <a:ln>
                  <a:noFill/>
                </a:ln>
                <a:solidFill>
                  <a:schemeClr val="tx2"/>
                </a:solidFill>
                <a:effectLst/>
                <a:uLnTx/>
                <a:uFillTx/>
                <a:latin typeface="Segoe UI Semibold" panose="020B0502040204020203" pitchFamily="34" charset="0"/>
                <a:ea typeface="Segoe UI" charset="0"/>
                <a:cs typeface="Segoe UI Semibold" panose="020B0502040204020203" pitchFamily="34" charset="0"/>
              </a:rPr>
              <a:t>Security</a:t>
            </a:r>
          </a:p>
        </p:txBody>
      </p:sp>
      <p:sp>
        <p:nvSpPr>
          <p:cNvPr id="14" name="TextBox 13">
            <a:extLst>
              <a:ext uri="{FF2B5EF4-FFF2-40B4-BE49-F238E27FC236}">
                <a16:creationId xmlns:a16="http://schemas.microsoft.com/office/drawing/2014/main" id="{63BF7AB5-17AD-4462-BAC1-2F382B6DDE02}"/>
              </a:ext>
            </a:extLst>
          </p:cNvPr>
          <p:cNvSpPr txBox="1"/>
          <p:nvPr/>
        </p:nvSpPr>
        <p:spPr>
          <a:xfrm>
            <a:off x="881461" y="4845761"/>
            <a:ext cx="1844050"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u="none" strike="noStrike" kern="1200" normalizeH="0" noProof="0">
                <a:ln>
                  <a:noFill/>
                </a:ln>
                <a:solidFill>
                  <a:schemeClr val="tx2"/>
                </a:solidFill>
                <a:effectLst/>
                <a:uLnTx/>
                <a:uFillTx/>
                <a:latin typeface="Segoe UI Semibold" panose="020B0502040204020203" pitchFamily="34" charset="0"/>
                <a:ea typeface="Segoe UI" charset="0"/>
                <a:cs typeface="Segoe UI Semibold" panose="020B0502040204020203" pitchFamily="34" charset="0"/>
              </a:rPr>
              <a:t>Quality</a:t>
            </a:r>
          </a:p>
        </p:txBody>
      </p:sp>
      <p:sp>
        <p:nvSpPr>
          <p:cNvPr id="15" name="TextBox 14">
            <a:extLst>
              <a:ext uri="{FF2B5EF4-FFF2-40B4-BE49-F238E27FC236}">
                <a16:creationId xmlns:a16="http://schemas.microsoft.com/office/drawing/2014/main" id="{D57D976C-8AF8-40AA-B648-3141A1F12E95}"/>
              </a:ext>
            </a:extLst>
          </p:cNvPr>
          <p:cNvSpPr txBox="1"/>
          <p:nvPr/>
        </p:nvSpPr>
        <p:spPr>
          <a:xfrm>
            <a:off x="881461" y="5664086"/>
            <a:ext cx="1844050"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u="none" strike="noStrike" kern="1200" normalizeH="0" noProof="0">
                <a:ln>
                  <a:noFill/>
                </a:ln>
                <a:solidFill>
                  <a:schemeClr val="tx2"/>
                </a:solidFill>
                <a:effectLst/>
                <a:uLnTx/>
                <a:uFillTx/>
                <a:latin typeface="Segoe UI Semibold" panose="020B0502040204020203" pitchFamily="34" charset="0"/>
                <a:ea typeface="Segoe UI" charset="0"/>
                <a:cs typeface="Segoe UI Semibold" panose="020B0502040204020203" pitchFamily="34" charset="0"/>
              </a:rPr>
              <a:t>Compliance</a:t>
            </a:r>
          </a:p>
        </p:txBody>
      </p:sp>
      <p:cxnSp>
        <p:nvCxnSpPr>
          <p:cNvPr id="4" name="Straight Connector 3">
            <a:extLst>
              <a:ext uri="{FF2B5EF4-FFF2-40B4-BE49-F238E27FC236}">
                <a16:creationId xmlns:a16="http://schemas.microsoft.com/office/drawing/2014/main" id="{4027A025-5231-A847-AC82-CEB91BC77BDF}"/>
              </a:ext>
            </a:extLst>
          </p:cNvPr>
          <p:cNvCxnSpPr>
            <a:cxnSpLocks/>
          </p:cNvCxnSpPr>
          <p:nvPr/>
        </p:nvCxnSpPr>
        <p:spPr>
          <a:xfrm>
            <a:off x="2311853" y="5842050"/>
            <a:ext cx="337458" cy="0"/>
          </a:xfrm>
          <a:prstGeom prst="line">
            <a:avLst/>
          </a:prstGeom>
          <a:ln w="12700">
            <a:solidFill>
              <a:schemeClr val="tx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BFDD3B-0AAE-AE4C-BD10-5E38B094579F}"/>
              </a:ext>
            </a:extLst>
          </p:cNvPr>
          <p:cNvCxnSpPr>
            <a:cxnSpLocks/>
          </p:cNvCxnSpPr>
          <p:nvPr/>
        </p:nvCxnSpPr>
        <p:spPr>
          <a:xfrm>
            <a:off x="1887310" y="5004638"/>
            <a:ext cx="762001" cy="0"/>
          </a:xfrm>
          <a:prstGeom prst="line">
            <a:avLst/>
          </a:prstGeom>
          <a:ln w="12700">
            <a:solidFill>
              <a:schemeClr val="tx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66E18F9-6AF5-4E4E-91B0-2BC01BD8F672}"/>
              </a:ext>
            </a:extLst>
          </p:cNvPr>
          <p:cNvCxnSpPr>
            <a:cxnSpLocks/>
          </p:cNvCxnSpPr>
          <p:nvPr/>
        </p:nvCxnSpPr>
        <p:spPr>
          <a:xfrm>
            <a:off x="1941739" y="4092527"/>
            <a:ext cx="707572" cy="0"/>
          </a:xfrm>
          <a:prstGeom prst="line">
            <a:avLst/>
          </a:prstGeom>
          <a:ln w="12700">
            <a:solidFill>
              <a:schemeClr val="tx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1006EE-5F7C-314A-86AE-5492911F5AE5}"/>
              </a:ext>
            </a:extLst>
          </p:cNvPr>
          <p:cNvCxnSpPr>
            <a:cxnSpLocks/>
          </p:cNvCxnSpPr>
          <p:nvPr/>
        </p:nvCxnSpPr>
        <p:spPr>
          <a:xfrm>
            <a:off x="1757363" y="3055240"/>
            <a:ext cx="891948" cy="0"/>
          </a:xfrm>
          <a:prstGeom prst="line">
            <a:avLst/>
          </a:prstGeom>
          <a:ln w="12700">
            <a:solidFill>
              <a:schemeClr val="tx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C2F508-3683-084E-A807-1A373A28180C}"/>
              </a:ext>
            </a:extLst>
          </p:cNvPr>
          <p:cNvCxnSpPr>
            <a:cxnSpLocks/>
          </p:cNvCxnSpPr>
          <p:nvPr/>
        </p:nvCxnSpPr>
        <p:spPr>
          <a:xfrm>
            <a:off x="1702253" y="1960109"/>
            <a:ext cx="947058" cy="0"/>
          </a:xfrm>
          <a:prstGeom prst="line">
            <a:avLst/>
          </a:prstGeom>
          <a:ln w="12700">
            <a:solidFill>
              <a:schemeClr val="tx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42E405C-B2C1-7848-AD6B-237CDF0DDADE}"/>
              </a:ext>
            </a:extLst>
          </p:cNvPr>
          <p:cNvGrpSpPr/>
          <p:nvPr/>
        </p:nvGrpSpPr>
        <p:grpSpPr>
          <a:xfrm>
            <a:off x="475731" y="1805172"/>
            <a:ext cx="303387" cy="275825"/>
            <a:chOff x="475731" y="1805172"/>
            <a:chExt cx="303387" cy="275825"/>
          </a:xfrm>
        </p:grpSpPr>
        <p:sp>
          <p:nvSpPr>
            <p:cNvPr id="28" name="Freeform 5">
              <a:extLst>
                <a:ext uri="{FF2B5EF4-FFF2-40B4-BE49-F238E27FC236}">
                  <a16:creationId xmlns:a16="http://schemas.microsoft.com/office/drawing/2014/main" id="{C77CE2DA-66AF-F045-B025-D31F39EF1521}"/>
                </a:ext>
              </a:extLst>
            </p:cNvPr>
            <p:cNvSpPr>
              <a:spLocks noEditPoints="1"/>
            </p:cNvSpPr>
            <p:nvPr/>
          </p:nvSpPr>
          <p:spPr bwMode="auto">
            <a:xfrm>
              <a:off x="475731" y="1805172"/>
              <a:ext cx="303387" cy="275825"/>
            </a:xfrm>
            <a:prstGeom prst="triangle">
              <a:avLst/>
            </a:prstGeom>
            <a:solidFill>
              <a:srgbClr val="0078D7"/>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98FBA9A5-8667-B340-842E-E7AA083296A6}"/>
                </a:ext>
              </a:extLst>
            </p:cNvPr>
            <p:cNvGrpSpPr/>
            <p:nvPr/>
          </p:nvGrpSpPr>
          <p:grpSpPr>
            <a:xfrm>
              <a:off x="627425" y="1886736"/>
              <a:ext cx="0" cy="160366"/>
              <a:chOff x="4791447" y="2616042"/>
              <a:chExt cx="0" cy="1427764"/>
            </a:xfrm>
            <a:solidFill>
              <a:srgbClr val="0078D7"/>
            </a:solidFill>
          </p:grpSpPr>
          <p:cxnSp>
            <p:nvCxnSpPr>
              <p:cNvPr id="30" name="Straight Connector 29">
                <a:extLst>
                  <a:ext uri="{FF2B5EF4-FFF2-40B4-BE49-F238E27FC236}">
                    <a16:creationId xmlns:a16="http://schemas.microsoft.com/office/drawing/2014/main" id="{E3A8E487-8AE1-C04F-890C-31FA750A4DAF}"/>
                  </a:ext>
                </a:extLst>
              </p:cNvPr>
              <p:cNvCxnSpPr>
                <a:cxnSpLocks/>
              </p:cNvCxnSpPr>
              <p:nvPr/>
            </p:nvCxnSpPr>
            <p:spPr>
              <a:xfrm>
                <a:off x="4791447" y="2616042"/>
                <a:ext cx="0" cy="1030199"/>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52850F-D28F-CE4F-B6FC-386EEF6514A7}"/>
                  </a:ext>
                </a:extLst>
              </p:cNvPr>
              <p:cNvCxnSpPr>
                <a:cxnSpLocks/>
              </p:cNvCxnSpPr>
              <p:nvPr/>
            </p:nvCxnSpPr>
            <p:spPr>
              <a:xfrm>
                <a:off x="4791447" y="3793908"/>
                <a:ext cx="0" cy="249898"/>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3" name="Freeform 5">
            <a:extLst>
              <a:ext uri="{FF2B5EF4-FFF2-40B4-BE49-F238E27FC236}">
                <a16:creationId xmlns:a16="http://schemas.microsoft.com/office/drawing/2014/main" id="{7AAC7A1B-4580-184D-BDA5-8FD8F8A52329}"/>
              </a:ext>
            </a:extLst>
          </p:cNvPr>
          <p:cNvSpPr>
            <a:spLocks noEditPoints="1"/>
          </p:cNvSpPr>
          <p:nvPr/>
        </p:nvSpPr>
        <p:spPr bwMode="auto">
          <a:xfrm>
            <a:off x="475731" y="2913728"/>
            <a:ext cx="303387" cy="275825"/>
          </a:xfrm>
          <a:prstGeom prst="triangle">
            <a:avLst/>
          </a:prstGeom>
          <a:solidFill>
            <a:srgbClr val="0078D7"/>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BAEF5DF5-28B4-614D-94F7-8E4BCDF33BBA}"/>
              </a:ext>
            </a:extLst>
          </p:cNvPr>
          <p:cNvGrpSpPr/>
          <p:nvPr/>
        </p:nvGrpSpPr>
        <p:grpSpPr>
          <a:xfrm>
            <a:off x="627425" y="2995292"/>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3BCB9CE2-CD70-9A4F-8EBA-815D195F44A1}"/>
                </a:ext>
              </a:extLst>
            </p:cNvPr>
            <p:cNvCxnSpPr>
              <a:cxnSpLocks/>
            </p:cNvCxnSpPr>
            <p:nvPr/>
          </p:nvCxnSpPr>
          <p:spPr>
            <a:xfrm>
              <a:off x="4791447" y="2616042"/>
              <a:ext cx="0" cy="1030199"/>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30B6411-81F9-EE4B-A898-0ACC5169DB0A}"/>
                </a:ext>
              </a:extLst>
            </p:cNvPr>
            <p:cNvCxnSpPr>
              <a:cxnSpLocks/>
            </p:cNvCxnSpPr>
            <p:nvPr/>
          </p:nvCxnSpPr>
          <p:spPr>
            <a:xfrm>
              <a:off x="4791447" y="3793908"/>
              <a:ext cx="0" cy="249898"/>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 name="Freeform 5">
            <a:extLst>
              <a:ext uri="{FF2B5EF4-FFF2-40B4-BE49-F238E27FC236}">
                <a16:creationId xmlns:a16="http://schemas.microsoft.com/office/drawing/2014/main" id="{55A7C04E-766B-8146-9AA1-ABFB7D21B030}"/>
              </a:ext>
            </a:extLst>
          </p:cNvPr>
          <p:cNvSpPr>
            <a:spLocks noEditPoints="1"/>
          </p:cNvSpPr>
          <p:nvPr/>
        </p:nvSpPr>
        <p:spPr bwMode="auto">
          <a:xfrm>
            <a:off x="475731" y="3951013"/>
            <a:ext cx="303387" cy="275825"/>
          </a:xfrm>
          <a:prstGeom prst="triangle">
            <a:avLst/>
          </a:prstGeom>
          <a:solidFill>
            <a:srgbClr val="0078D7"/>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CB6DE3FB-BED5-2D43-A7F2-9FAA3964A05C}"/>
              </a:ext>
            </a:extLst>
          </p:cNvPr>
          <p:cNvGrpSpPr/>
          <p:nvPr/>
        </p:nvGrpSpPr>
        <p:grpSpPr>
          <a:xfrm>
            <a:off x="627425" y="4032577"/>
            <a:ext cx="0" cy="160366"/>
            <a:chOff x="4791447" y="2616042"/>
            <a:chExt cx="0" cy="1427764"/>
          </a:xfrm>
          <a:solidFill>
            <a:srgbClr val="0078D7"/>
          </a:solidFill>
        </p:grpSpPr>
        <p:cxnSp>
          <p:nvCxnSpPr>
            <p:cNvPr id="40" name="Straight Connector 39">
              <a:extLst>
                <a:ext uri="{FF2B5EF4-FFF2-40B4-BE49-F238E27FC236}">
                  <a16:creationId xmlns:a16="http://schemas.microsoft.com/office/drawing/2014/main" id="{3D521659-9446-0E48-B9C4-08EE06CBB6F1}"/>
                </a:ext>
              </a:extLst>
            </p:cNvPr>
            <p:cNvCxnSpPr>
              <a:cxnSpLocks/>
            </p:cNvCxnSpPr>
            <p:nvPr/>
          </p:nvCxnSpPr>
          <p:spPr>
            <a:xfrm>
              <a:off x="4791447" y="2616042"/>
              <a:ext cx="0" cy="1030199"/>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8A0AADC-D888-B845-BFE4-D9947B361BD9}"/>
                </a:ext>
              </a:extLst>
            </p:cNvPr>
            <p:cNvCxnSpPr>
              <a:cxnSpLocks/>
            </p:cNvCxnSpPr>
            <p:nvPr/>
          </p:nvCxnSpPr>
          <p:spPr>
            <a:xfrm>
              <a:off x="4791447" y="3793908"/>
              <a:ext cx="0" cy="249898"/>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Freeform 5">
            <a:extLst>
              <a:ext uri="{FF2B5EF4-FFF2-40B4-BE49-F238E27FC236}">
                <a16:creationId xmlns:a16="http://schemas.microsoft.com/office/drawing/2014/main" id="{E350935F-872D-1A41-8055-D4DCC855AC57}"/>
              </a:ext>
            </a:extLst>
          </p:cNvPr>
          <p:cNvSpPr>
            <a:spLocks noEditPoints="1"/>
          </p:cNvSpPr>
          <p:nvPr/>
        </p:nvSpPr>
        <p:spPr bwMode="auto">
          <a:xfrm>
            <a:off x="475731" y="4863126"/>
            <a:ext cx="303387" cy="275825"/>
          </a:xfrm>
          <a:prstGeom prst="triangle">
            <a:avLst/>
          </a:prstGeom>
          <a:solidFill>
            <a:srgbClr val="0078D7"/>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Segoe UI"/>
              <a:ea typeface="+mn-ea"/>
              <a:cs typeface="+mn-cs"/>
            </a:endParaRPr>
          </a:p>
        </p:txBody>
      </p:sp>
      <p:grpSp>
        <p:nvGrpSpPr>
          <p:cNvPr id="44" name="Group 43">
            <a:extLst>
              <a:ext uri="{FF2B5EF4-FFF2-40B4-BE49-F238E27FC236}">
                <a16:creationId xmlns:a16="http://schemas.microsoft.com/office/drawing/2014/main" id="{2D9529FE-9191-744A-B263-BA9AD5ECAF38}"/>
              </a:ext>
            </a:extLst>
          </p:cNvPr>
          <p:cNvGrpSpPr/>
          <p:nvPr/>
        </p:nvGrpSpPr>
        <p:grpSpPr>
          <a:xfrm>
            <a:off x="627425" y="4944690"/>
            <a:ext cx="0" cy="160366"/>
            <a:chOff x="4791447" y="2616042"/>
            <a:chExt cx="0" cy="1427764"/>
          </a:xfrm>
          <a:solidFill>
            <a:srgbClr val="0078D7"/>
          </a:solidFill>
        </p:grpSpPr>
        <p:cxnSp>
          <p:nvCxnSpPr>
            <p:cNvPr id="45" name="Straight Connector 44">
              <a:extLst>
                <a:ext uri="{FF2B5EF4-FFF2-40B4-BE49-F238E27FC236}">
                  <a16:creationId xmlns:a16="http://schemas.microsoft.com/office/drawing/2014/main" id="{4459E94D-E537-3D48-B57F-F75D9C8FF972}"/>
                </a:ext>
              </a:extLst>
            </p:cNvPr>
            <p:cNvCxnSpPr>
              <a:cxnSpLocks/>
            </p:cNvCxnSpPr>
            <p:nvPr/>
          </p:nvCxnSpPr>
          <p:spPr>
            <a:xfrm>
              <a:off x="4791447" y="2616042"/>
              <a:ext cx="0" cy="1030199"/>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6DACD01-5B2E-F849-B5D7-92982BC09F6E}"/>
                </a:ext>
              </a:extLst>
            </p:cNvPr>
            <p:cNvCxnSpPr>
              <a:cxnSpLocks/>
            </p:cNvCxnSpPr>
            <p:nvPr/>
          </p:nvCxnSpPr>
          <p:spPr>
            <a:xfrm>
              <a:off x="4791447" y="3793908"/>
              <a:ext cx="0" cy="249898"/>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 name="Freeform 5">
            <a:extLst>
              <a:ext uri="{FF2B5EF4-FFF2-40B4-BE49-F238E27FC236}">
                <a16:creationId xmlns:a16="http://schemas.microsoft.com/office/drawing/2014/main" id="{BEE12591-6BD3-F044-BA62-76D33DDB08FC}"/>
              </a:ext>
            </a:extLst>
          </p:cNvPr>
          <p:cNvSpPr>
            <a:spLocks noEditPoints="1"/>
          </p:cNvSpPr>
          <p:nvPr/>
        </p:nvSpPr>
        <p:spPr bwMode="auto">
          <a:xfrm>
            <a:off x="475731" y="5678764"/>
            <a:ext cx="303387" cy="275825"/>
          </a:xfrm>
          <a:prstGeom prst="triangle">
            <a:avLst/>
          </a:prstGeom>
          <a:solidFill>
            <a:srgbClr val="0078D7"/>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Segoe UI"/>
              <a:ea typeface="+mn-ea"/>
              <a:cs typeface="+mn-cs"/>
            </a:endParaRPr>
          </a:p>
        </p:txBody>
      </p:sp>
      <p:grpSp>
        <p:nvGrpSpPr>
          <p:cNvPr id="49" name="Group 48">
            <a:extLst>
              <a:ext uri="{FF2B5EF4-FFF2-40B4-BE49-F238E27FC236}">
                <a16:creationId xmlns:a16="http://schemas.microsoft.com/office/drawing/2014/main" id="{E7D23CB9-7EBE-494A-A196-7E0B5E44EC04}"/>
              </a:ext>
            </a:extLst>
          </p:cNvPr>
          <p:cNvGrpSpPr/>
          <p:nvPr/>
        </p:nvGrpSpPr>
        <p:grpSpPr>
          <a:xfrm>
            <a:off x="627425" y="5760328"/>
            <a:ext cx="0" cy="160366"/>
            <a:chOff x="4791447" y="2616042"/>
            <a:chExt cx="0" cy="1427764"/>
          </a:xfrm>
          <a:solidFill>
            <a:srgbClr val="0078D7"/>
          </a:solidFill>
        </p:grpSpPr>
        <p:cxnSp>
          <p:nvCxnSpPr>
            <p:cNvPr id="50" name="Straight Connector 49">
              <a:extLst>
                <a:ext uri="{FF2B5EF4-FFF2-40B4-BE49-F238E27FC236}">
                  <a16:creationId xmlns:a16="http://schemas.microsoft.com/office/drawing/2014/main" id="{029DD746-0B9D-FD48-9FA6-3DD26E45FF71}"/>
                </a:ext>
              </a:extLst>
            </p:cNvPr>
            <p:cNvCxnSpPr>
              <a:cxnSpLocks/>
            </p:cNvCxnSpPr>
            <p:nvPr/>
          </p:nvCxnSpPr>
          <p:spPr>
            <a:xfrm>
              <a:off x="4791447" y="2616042"/>
              <a:ext cx="0" cy="1030199"/>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5125D57-3B3F-5B4C-9874-B3E683EEAFA1}"/>
                </a:ext>
              </a:extLst>
            </p:cNvPr>
            <p:cNvCxnSpPr>
              <a:cxnSpLocks/>
            </p:cNvCxnSpPr>
            <p:nvPr/>
          </p:nvCxnSpPr>
          <p:spPr>
            <a:xfrm>
              <a:off x="4791447" y="3793908"/>
              <a:ext cx="0" cy="249898"/>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3D6CD32-AFBA-594B-8699-EB2E3A0DE8D1}"/>
              </a:ext>
            </a:extLst>
          </p:cNvPr>
          <p:cNvSpPr txBox="1"/>
          <p:nvPr/>
        </p:nvSpPr>
        <p:spPr>
          <a:xfrm>
            <a:off x="8097625" y="-395926"/>
            <a:ext cx="184731" cy="258532"/>
          </a:xfrm>
          <a:prstGeom prst="rect">
            <a:avLst/>
          </a:prstGeom>
          <a:noFill/>
        </p:spPr>
        <p:txBody>
          <a:bodyPr wrap="none" lIns="91440" tIns="45720" rIns="91440" bIns="45720" rtlCol="0">
            <a:spAutoFit/>
          </a:bodyPr>
          <a:lstStyle/>
          <a:p>
            <a:pPr algn="l">
              <a:lnSpc>
                <a:spcPct val="90000"/>
              </a:lnSpc>
              <a:spcAft>
                <a:spcPts val="600"/>
              </a:spcAft>
            </a:pPr>
            <a:endParaRPr lang="en-US" sz="1200">
              <a:gradFill>
                <a:gsLst>
                  <a:gs pos="2917">
                    <a:schemeClr val="tx1"/>
                  </a:gs>
                  <a:gs pos="30000">
                    <a:schemeClr val="tx1"/>
                  </a:gs>
                </a:gsLst>
                <a:lin ang="5400000" scaled="0"/>
              </a:gradFill>
            </a:endParaRPr>
          </a:p>
        </p:txBody>
      </p:sp>
      <p:sp>
        <p:nvSpPr>
          <p:cNvPr id="47" name="TextBox 46">
            <a:extLst>
              <a:ext uri="{FF2B5EF4-FFF2-40B4-BE49-F238E27FC236}">
                <a16:creationId xmlns:a16="http://schemas.microsoft.com/office/drawing/2014/main" id="{14E4E71B-1C0E-47F3-ACD4-0962961155DC}"/>
              </a:ext>
            </a:extLst>
          </p:cNvPr>
          <p:cNvSpPr txBox="1"/>
          <p:nvPr/>
        </p:nvSpPr>
        <p:spPr>
          <a:xfrm>
            <a:off x="6369424" y="6589893"/>
            <a:ext cx="5811526" cy="189283"/>
          </a:xfrm>
          <a:prstGeom prst="rect">
            <a:avLst/>
          </a:prstGeom>
          <a:noFill/>
        </p:spPr>
        <p:txBody>
          <a:bodyPr wrap="square" lIns="91440" tIns="45720" rIns="91440" bIns="45720" rtlCol="0">
            <a:spAutoFit/>
          </a:bodyPr>
          <a:lstStyle/>
          <a:p>
            <a:pPr algn="r">
              <a:lnSpc>
                <a:spcPct val="90000"/>
              </a:lnSpc>
              <a:spcAft>
                <a:spcPts val="600"/>
              </a:spcAft>
            </a:pPr>
            <a:r>
              <a:rPr lang="en-US" sz="700"/>
              <a:t>*IDC 3rd Platform Information Management Requirements Survey, Oct 2016</a:t>
            </a:r>
          </a:p>
        </p:txBody>
      </p:sp>
    </p:spTree>
    <p:extLst>
      <p:ext uri="{BB962C8B-B14F-4D97-AF65-F5344CB8AC3E}">
        <p14:creationId xmlns:p14="http://schemas.microsoft.com/office/powerpoint/2010/main" val="22496136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816E91-EEF7-479A-A599-D87461CF6FD9}"/>
              </a:ext>
            </a:extLst>
          </p:cNvPr>
          <p:cNvSpPr>
            <a:spLocks noGrp="1"/>
          </p:cNvSpPr>
          <p:nvPr>
            <p:ph type="title"/>
          </p:nvPr>
        </p:nvSpPr>
        <p:spPr>
          <a:xfrm>
            <a:off x="588263" y="457200"/>
            <a:ext cx="11018520" cy="492443"/>
          </a:xfrm>
        </p:spPr>
        <p:txBody>
          <a:bodyPr/>
          <a:lstStyle/>
          <a:p>
            <a:r>
              <a:rPr lang="en-US" sz="2800" b="1" cap="none" spc="0">
                <a:solidFill>
                  <a:srgbClr val="000000"/>
                </a:solidFill>
                <a:latin typeface="Segoe UI Semibold" panose="020B0502040204020203" pitchFamily="34" charset="0"/>
                <a:cs typeface="Segoe UI Semibold" panose="020B0502040204020203" pitchFamily="34" charset="0"/>
              </a:rPr>
              <a:t>Data virtualization creates solutions </a:t>
            </a:r>
          </a:p>
        </p:txBody>
      </p:sp>
      <p:sp>
        <p:nvSpPr>
          <p:cNvPr id="17" name="TextBox 16">
            <a:extLst>
              <a:ext uri="{FF2B5EF4-FFF2-40B4-BE49-F238E27FC236}">
                <a16:creationId xmlns:a16="http://schemas.microsoft.com/office/drawing/2014/main" id="{617012E7-3955-405C-99E6-2DDB8F4E861D}"/>
              </a:ext>
            </a:extLst>
          </p:cNvPr>
          <p:cNvSpPr txBox="1"/>
          <p:nvPr/>
        </p:nvSpPr>
        <p:spPr>
          <a:xfrm>
            <a:off x="968034" y="1804054"/>
            <a:ext cx="1396343"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panose="020B0502040204020203" pitchFamily="34" charset="0"/>
                <a:ea typeface="Segoe UI" charset="0"/>
                <a:cs typeface="Segoe UI Semibold" panose="020B0502040204020203" pitchFamily="34" charset="0"/>
              </a:rPr>
              <a:t>Costs</a:t>
            </a:r>
          </a:p>
        </p:txBody>
      </p:sp>
      <p:sp>
        <p:nvSpPr>
          <p:cNvPr id="18" name="TextBox 17">
            <a:extLst>
              <a:ext uri="{FF2B5EF4-FFF2-40B4-BE49-F238E27FC236}">
                <a16:creationId xmlns:a16="http://schemas.microsoft.com/office/drawing/2014/main" id="{A41756A5-6A65-46A3-B082-9B6A6B9C4B4E}"/>
              </a:ext>
            </a:extLst>
          </p:cNvPr>
          <p:cNvSpPr txBox="1"/>
          <p:nvPr/>
        </p:nvSpPr>
        <p:spPr>
          <a:xfrm>
            <a:off x="2842568" y="1705479"/>
            <a:ext cx="3773393" cy="612475"/>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Lower storage costs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Less dev time spent on integration</a:t>
            </a:r>
          </a:p>
        </p:txBody>
      </p:sp>
      <p:sp>
        <p:nvSpPr>
          <p:cNvPr id="19" name="TextBox 18">
            <a:extLst>
              <a:ext uri="{FF2B5EF4-FFF2-40B4-BE49-F238E27FC236}">
                <a16:creationId xmlns:a16="http://schemas.microsoft.com/office/drawing/2014/main" id="{96CE994A-E5E6-446F-B3B5-60793DAB1293}"/>
              </a:ext>
            </a:extLst>
          </p:cNvPr>
          <p:cNvSpPr txBox="1"/>
          <p:nvPr/>
        </p:nvSpPr>
        <p:spPr>
          <a:xfrm>
            <a:off x="2842568" y="2577013"/>
            <a:ext cx="3437302" cy="612475"/>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Rapid iterations and prototypes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Timely data</a:t>
            </a:r>
          </a:p>
        </p:txBody>
      </p:sp>
      <p:sp>
        <p:nvSpPr>
          <p:cNvPr id="20" name="TextBox 19">
            <a:extLst>
              <a:ext uri="{FF2B5EF4-FFF2-40B4-BE49-F238E27FC236}">
                <a16:creationId xmlns:a16="http://schemas.microsoft.com/office/drawing/2014/main" id="{400173CB-DE4F-47D4-B394-85FC1EE39F22}"/>
              </a:ext>
            </a:extLst>
          </p:cNvPr>
          <p:cNvSpPr txBox="1"/>
          <p:nvPr/>
        </p:nvSpPr>
        <p:spPr>
          <a:xfrm>
            <a:off x="2842568" y="3537762"/>
            <a:ext cx="3437302" cy="612475"/>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Smaller attack surface area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Consistent security model</a:t>
            </a:r>
          </a:p>
        </p:txBody>
      </p:sp>
      <p:sp>
        <p:nvSpPr>
          <p:cNvPr id="21" name="TextBox 20">
            <a:extLst>
              <a:ext uri="{FF2B5EF4-FFF2-40B4-BE49-F238E27FC236}">
                <a16:creationId xmlns:a16="http://schemas.microsoft.com/office/drawing/2014/main" id="{FF0A602A-8D6A-49FB-A975-8D2858ABC6B2}"/>
              </a:ext>
            </a:extLst>
          </p:cNvPr>
          <p:cNvSpPr txBox="1"/>
          <p:nvPr/>
        </p:nvSpPr>
        <p:spPr>
          <a:xfrm>
            <a:off x="2842568" y="4437228"/>
            <a:ext cx="3437302" cy="3139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Fresh and accurate data</a:t>
            </a:r>
          </a:p>
        </p:txBody>
      </p:sp>
      <p:sp>
        <p:nvSpPr>
          <p:cNvPr id="22" name="TextBox 21">
            <a:extLst>
              <a:ext uri="{FF2B5EF4-FFF2-40B4-BE49-F238E27FC236}">
                <a16:creationId xmlns:a16="http://schemas.microsoft.com/office/drawing/2014/main" id="{EFA10682-8484-49F0-BBCC-CFAE6240A996}"/>
              </a:ext>
            </a:extLst>
          </p:cNvPr>
          <p:cNvSpPr txBox="1"/>
          <p:nvPr/>
        </p:nvSpPr>
        <p:spPr>
          <a:xfrm>
            <a:off x="2842568" y="5180084"/>
            <a:ext cx="3437302" cy="3139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Easier data governance </a:t>
            </a:r>
          </a:p>
        </p:txBody>
      </p:sp>
      <p:sp>
        <p:nvSpPr>
          <p:cNvPr id="12" name="TextBox 11">
            <a:extLst>
              <a:ext uri="{FF2B5EF4-FFF2-40B4-BE49-F238E27FC236}">
                <a16:creationId xmlns:a16="http://schemas.microsoft.com/office/drawing/2014/main" id="{98F3BB61-63FE-4456-88CF-BA9D8ECA80AB}"/>
              </a:ext>
            </a:extLst>
          </p:cNvPr>
          <p:cNvSpPr txBox="1"/>
          <p:nvPr/>
        </p:nvSpPr>
        <p:spPr>
          <a:xfrm>
            <a:off x="968034" y="2670908"/>
            <a:ext cx="1396343"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panose="020B0502040204020203" pitchFamily="34" charset="0"/>
                <a:ea typeface="Segoe UI" charset="0"/>
                <a:cs typeface="Segoe UI Semibold" panose="020B0502040204020203" pitchFamily="34" charset="0"/>
              </a:rPr>
              <a:t>Speed</a:t>
            </a:r>
          </a:p>
        </p:txBody>
      </p:sp>
      <p:sp>
        <p:nvSpPr>
          <p:cNvPr id="13" name="TextBox 12">
            <a:extLst>
              <a:ext uri="{FF2B5EF4-FFF2-40B4-BE49-F238E27FC236}">
                <a16:creationId xmlns:a16="http://schemas.microsoft.com/office/drawing/2014/main" id="{AE9BC8F8-0843-43F5-8E91-D892385EB383}"/>
              </a:ext>
            </a:extLst>
          </p:cNvPr>
          <p:cNvSpPr txBox="1"/>
          <p:nvPr/>
        </p:nvSpPr>
        <p:spPr>
          <a:xfrm>
            <a:off x="968034" y="3520518"/>
            <a:ext cx="1396343"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panose="020B0502040204020203" pitchFamily="34" charset="0"/>
                <a:ea typeface="Segoe UI" charset="0"/>
                <a:cs typeface="Segoe UI Semibold" panose="020B0502040204020203" pitchFamily="34" charset="0"/>
              </a:rPr>
              <a:t>Security</a:t>
            </a:r>
          </a:p>
        </p:txBody>
      </p:sp>
      <p:sp>
        <p:nvSpPr>
          <p:cNvPr id="14" name="TextBox 13">
            <a:extLst>
              <a:ext uri="{FF2B5EF4-FFF2-40B4-BE49-F238E27FC236}">
                <a16:creationId xmlns:a16="http://schemas.microsoft.com/office/drawing/2014/main" id="{63BF7AB5-17AD-4462-BAC1-2F382B6DDE02}"/>
              </a:ext>
            </a:extLst>
          </p:cNvPr>
          <p:cNvSpPr txBox="1"/>
          <p:nvPr/>
        </p:nvSpPr>
        <p:spPr>
          <a:xfrm>
            <a:off x="968034" y="4412606"/>
            <a:ext cx="1396343"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panose="020B0502040204020203" pitchFamily="34" charset="0"/>
                <a:ea typeface="Segoe UI" charset="0"/>
                <a:cs typeface="Segoe UI Semibold" panose="020B0502040204020203" pitchFamily="34" charset="0"/>
              </a:rPr>
              <a:t>Quality</a:t>
            </a:r>
          </a:p>
        </p:txBody>
      </p:sp>
      <p:sp>
        <p:nvSpPr>
          <p:cNvPr id="15" name="TextBox 14">
            <a:extLst>
              <a:ext uri="{FF2B5EF4-FFF2-40B4-BE49-F238E27FC236}">
                <a16:creationId xmlns:a16="http://schemas.microsoft.com/office/drawing/2014/main" id="{D57D976C-8AF8-40AA-B648-3141A1F12E95}"/>
              </a:ext>
            </a:extLst>
          </p:cNvPr>
          <p:cNvSpPr txBox="1"/>
          <p:nvPr/>
        </p:nvSpPr>
        <p:spPr>
          <a:xfrm>
            <a:off x="968034" y="5167773"/>
            <a:ext cx="1396343"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panose="020B0502040204020203" pitchFamily="34" charset="0"/>
                <a:ea typeface="Segoe UI" charset="0"/>
                <a:cs typeface="Segoe UI Semibold" panose="020B0502040204020203" pitchFamily="34" charset="0"/>
              </a:rPr>
              <a:t>Compliance</a:t>
            </a:r>
          </a:p>
        </p:txBody>
      </p:sp>
      <p:cxnSp>
        <p:nvCxnSpPr>
          <p:cNvPr id="4" name="Straight Connector 3">
            <a:extLst>
              <a:ext uri="{FF2B5EF4-FFF2-40B4-BE49-F238E27FC236}">
                <a16:creationId xmlns:a16="http://schemas.microsoft.com/office/drawing/2014/main" id="{4027A025-5231-A847-AC82-CEB91BC77BDF}"/>
              </a:ext>
            </a:extLst>
          </p:cNvPr>
          <p:cNvCxnSpPr>
            <a:cxnSpLocks/>
          </p:cNvCxnSpPr>
          <p:nvPr/>
        </p:nvCxnSpPr>
        <p:spPr>
          <a:xfrm>
            <a:off x="2398426" y="5337050"/>
            <a:ext cx="337458" cy="0"/>
          </a:xfrm>
          <a:prstGeom prst="line">
            <a:avLst/>
          </a:prstGeom>
          <a:ln w="12700">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BFDD3B-0AAE-AE4C-BD10-5E38B094579F}"/>
              </a:ext>
            </a:extLst>
          </p:cNvPr>
          <p:cNvCxnSpPr>
            <a:cxnSpLocks/>
          </p:cNvCxnSpPr>
          <p:nvPr/>
        </p:nvCxnSpPr>
        <p:spPr>
          <a:xfrm>
            <a:off x="1973883" y="4581883"/>
            <a:ext cx="762001" cy="0"/>
          </a:xfrm>
          <a:prstGeom prst="line">
            <a:avLst/>
          </a:prstGeom>
          <a:ln w="12700">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66E18F9-6AF5-4E4E-91B0-2BC01BD8F672}"/>
              </a:ext>
            </a:extLst>
          </p:cNvPr>
          <p:cNvCxnSpPr>
            <a:cxnSpLocks/>
          </p:cNvCxnSpPr>
          <p:nvPr/>
        </p:nvCxnSpPr>
        <p:spPr>
          <a:xfrm>
            <a:off x="2028312" y="3689795"/>
            <a:ext cx="707572" cy="0"/>
          </a:xfrm>
          <a:prstGeom prst="line">
            <a:avLst/>
          </a:prstGeom>
          <a:ln w="12700">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1006EE-5F7C-314A-86AE-5492911F5AE5}"/>
              </a:ext>
            </a:extLst>
          </p:cNvPr>
          <p:cNvCxnSpPr>
            <a:cxnSpLocks/>
          </p:cNvCxnSpPr>
          <p:nvPr/>
        </p:nvCxnSpPr>
        <p:spPr>
          <a:xfrm>
            <a:off x="1858222" y="2840185"/>
            <a:ext cx="877662" cy="0"/>
          </a:xfrm>
          <a:prstGeom prst="line">
            <a:avLst/>
          </a:prstGeom>
          <a:ln w="12700">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C2F508-3683-084E-A807-1A373A28180C}"/>
              </a:ext>
            </a:extLst>
          </p:cNvPr>
          <p:cNvCxnSpPr>
            <a:cxnSpLocks/>
          </p:cNvCxnSpPr>
          <p:nvPr/>
        </p:nvCxnSpPr>
        <p:spPr>
          <a:xfrm>
            <a:off x="1788826" y="1973331"/>
            <a:ext cx="947058" cy="0"/>
          </a:xfrm>
          <a:prstGeom prst="line">
            <a:avLst/>
          </a:prstGeom>
          <a:ln w="12700">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79FC18-BD13-D242-9F0A-4BA5C5C56F02}"/>
              </a:ext>
            </a:extLst>
          </p:cNvPr>
          <p:cNvGrpSpPr/>
          <p:nvPr/>
        </p:nvGrpSpPr>
        <p:grpSpPr>
          <a:xfrm>
            <a:off x="588263" y="1833178"/>
            <a:ext cx="280306" cy="280306"/>
            <a:chOff x="525237" y="2312308"/>
            <a:chExt cx="280306" cy="280306"/>
          </a:xfrm>
          <a:noFill/>
        </p:grpSpPr>
        <p:sp>
          <p:nvSpPr>
            <p:cNvPr id="59" name="Oval 58">
              <a:extLst>
                <a:ext uri="{FF2B5EF4-FFF2-40B4-BE49-F238E27FC236}">
                  <a16:creationId xmlns:a16="http://schemas.microsoft.com/office/drawing/2014/main" id="{C52CEF86-E86C-A742-80EA-92192879447A}"/>
                </a:ext>
              </a:extLst>
            </p:cNvPr>
            <p:cNvSpPr/>
            <p:nvPr/>
          </p:nvSpPr>
          <p:spPr bwMode="auto">
            <a:xfrm>
              <a:off x="525237" y="2312308"/>
              <a:ext cx="280306" cy="280306"/>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60" name="Freeform 59">
              <a:extLst>
                <a:ext uri="{FF2B5EF4-FFF2-40B4-BE49-F238E27FC236}">
                  <a16:creationId xmlns:a16="http://schemas.microsoft.com/office/drawing/2014/main" id="{22E0E219-1C7C-304B-AD1E-1CFBD773A695}"/>
                </a:ext>
              </a:extLst>
            </p:cNvPr>
            <p:cNvSpPr/>
            <p:nvPr/>
          </p:nvSpPr>
          <p:spPr bwMode="auto">
            <a:xfrm>
              <a:off x="582801" y="2399904"/>
              <a:ext cx="165180" cy="10511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335AF55C-A58F-784F-B3A9-B8877E22CB90}"/>
              </a:ext>
            </a:extLst>
          </p:cNvPr>
          <p:cNvGrpSpPr/>
          <p:nvPr/>
        </p:nvGrpSpPr>
        <p:grpSpPr>
          <a:xfrm>
            <a:off x="588263" y="2700032"/>
            <a:ext cx="280306" cy="280306"/>
            <a:chOff x="525237" y="2917372"/>
            <a:chExt cx="280306" cy="280306"/>
          </a:xfrm>
          <a:noFill/>
        </p:grpSpPr>
        <p:sp>
          <p:nvSpPr>
            <p:cNvPr id="62" name="Oval 61">
              <a:extLst>
                <a:ext uri="{FF2B5EF4-FFF2-40B4-BE49-F238E27FC236}">
                  <a16:creationId xmlns:a16="http://schemas.microsoft.com/office/drawing/2014/main" id="{43901A67-8C04-C040-B849-BFC425112DA7}"/>
                </a:ext>
              </a:extLst>
            </p:cNvPr>
            <p:cNvSpPr/>
            <p:nvPr/>
          </p:nvSpPr>
          <p:spPr bwMode="auto">
            <a:xfrm>
              <a:off x="525237" y="2917372"/>
              <a:ext cx="280306" cy="280306"/>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63" name="Freeform 62">
              <a:extLst>
                <a:ext uri="{FF2B5EF4-FFF2-40B4-BE49-F238E27FC236}">
                  <a16:creationId xmlns:a16="http://schemas.microsoft.com/office/drawing/2014/main" id="{F38D4981-A095-6F48-B5FE-A5664EB06703}"/>
                </a:ext>
              </a:extLst>
            </p:cNvPr>
            <p:cNvSpPr/>
            <p:nvPr/>
          </p:nvSpPr>
          <p:spPr bwMode="auto">
            <a:xfrm>
              <a:off x="582801" y="3004968"/>
              <a:ext cx="165180" cy="10511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3B900629-B37D-0744-92F1-D34E2880C339}"/>
              </a:ext>
            </a:extLst>
          </p:cNvPr>
          <p:cNvGrpSpPr/>
          <p:nvPr/>
        </p:nvGrpSpPr>
        <p:grpSpPr>
          <a:xfrm>
            <a:off x="588263" y="3549642"/>
            <a:ext cx="280306" cy="280306"/>
            <a:chOff x="525237" y="3526972"/>
            <a:chExt cx="280306" cy="280306"/>
          </a:xfrm>
          <a:noFill/>
        </p:grpSpPr>
        <p:sp>
          <p:nvSpPr>
            <p:cNvPr id="65" name="Oval 64">
              <a:extLst>
                <a:ext uri="{FF2B5EF4-FFF2-40B4-BE49-F238E27FC236}">
                  <a16:creationId xmlns:a16="http://schemas.microsoft.com/office/drawing/2014/main" id="{B714AF4B-2F68-8747-8A76-5580CFB70D81}"/>
                </a:ext>
              </a:extLst>
            </p:cNvPr>
            <p:cNvSpPr/>
            <p:nvPr/>
          </p:nvSpPr>
          <p:spPr bwMode="auto">
            <a:xfrm>
              <a:off x="525237" y="3526972"/>
              <a:ext cx="280306" cy="280306"/>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66" name="Freeform 65">
              <a:extLst>
                <a:ext uri="{FF2B5EF4-FFF2-40B4-BE49-F238E27FC236}">
                  <a16:creationId xmlns:a16="http://schemas.microsoft.com/office/drawing/2014/main" id="{37044712-B8CB-3A45-910D-23C8EC9F9AE9}"/>
                </a:ext>
              </a:extLst>
            </p:cNvPr>
            <p:cNvSpPr/>
            <p:nvPr/>
          </p:nvSpPr>
          <p:spPr bwMode="auto">
            <a:xfrm>
              <a:off x="582801" y="3614568"/>
              <a:ext cx="165180" cy="10511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7D1EBB92-96DE-C349-9A40-3D46D40F43E8}"/>
              </a:ext>
            </a:extLst>
          </p:cNvPr>
          <p:cNvGrpSpPr/>
          <p:nvPr/>
        </p:nvGrpSpPr>
        <p:grpSpPr>
          <a:xfrm>
            <a:off x="588263" y="4441730"/>
            <a:ext cx="280306" cy="280306"/>
            <a:chOff x="525237" y="4125686"/>
            <a:chExt cx="280306" cy="280306"/>
          </a:xfrm>
          <a:noFill/>
        </p:grpSpPr>
        <p:sp>
          <p:nvSpPr>
            <p:cNvPr id="68" name="Oval 67">
              <a:extLst>
                <a:ext uri="{FF2B5EF4-FFF2-40B4-BE49-F238E27FC236}">
                  <a16:creationId xmlns:a16="http://schemas.microsoft.com/office/drawing/2014/main" id="{52D22893-E8E4-DC4D-90B9-EF8FEDF6814E}"/>
                </a:ext>
              </a:extLst>
            </p:cNvPr>
            <p:cNvSpPr/>
            <p:nvPr/>
          </p:nvSpPr>
          <p:spPr bwMode="auto">
            <a:xfrm>
              <a:off x="525237" y="4125686"/>
              <a:ext cx="280306" cy="280306"/>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69" name="Freeform 68">
              <a:extLst>
                <a:ext uri="{FF2B5EF4-FFF2-40B4-BE49-F238E27FC236}">
                  <a16:creationId xmlns:a16="http://schemas.microsoft.com/office/drawing/2014/main" id="{02F71C9B-923B-B44C-B4B8-7DA723310F03}"/>
                </a:ext>
              </a:extLst>
            </p:cNvPr>
            <p:cNvSpPr/>
            <p:nvPr/>
          </p:nvSpPr>
          <p:spPr bwMode="auto">
            <a:xfrm>
              <a:off x="582801" y="4213282"/>
              <a:ext cx="165180" cy="10511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1316B6B5-A209-FB4B-BA5A-A12E50379AC8}"/>
              </a:ext>
            </a:extLst>
          </p:cNvPr>
          <p:cNvGrpSpPr/>
          <p:nvPr/>
        </p:nvGrpSpPr>
        <p:grpSpPr>
          <a:xfrm>
            <a:off x="588263" y="5196897"/>
            <a:ext cx="280306" cy="280306"/>
            <a:chOff x="525237" y="4746172"/>
            <a:chExt cx="280306" cy="280306"/>
          </a:xfrm>
          <a:noFill/>
        </p:grpSpPr>
        <p:sp>
          <p:nvSpPr>
            <p:cNvPr id="71" name="Oval 70">
              <a:extLst>
                <a:ext uri="{FF2B5EF4-FFF2-40B4-BE49-F238E27FC236}">
                  <a16:creationId xmlns:a16="http://schemas.microsoft.com/office/drawing/2014/main" id="{A4DED777-7FE7-7D46-B184-A0C318E8D127}"/>
                </a:ext>
              </a:extLst>
            </p:cNvPr>
            <p:cNvSpPr/>
            <p:nvPr/>
          </p:nvSpPr>
          <p:spPr bwMode="auto">
            <a:xfrm>
              <a:off x="525237" y="4746172"/>
              <a:ext cx="280306" cy="280306"/>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72" name="Freeform 71">
              <a:extLst>
                <a:ext uri="{FF2B5EF4-FFF2-40B4-BE49-F238E27FC236}">
                  <a16:creationId xmlns:a16="http://schemas.microsoft.com/office/drawing/2014/main" id="{11F33C07-0F80-0046-99F7-4A0F3D29796A}"/>
                </a:ext>
              </a:extLst>
            </p:cNvPr>
            <p:cNvSpPr/>
            <p:nvPr/>
          </p:nvSpPr>
          <p:spPr bwMode="auto">
            <a:xfrm>
              <a:off x="582801" y="4833768"/>
              <a:ext cx="165180" cy="10511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CD1DA061-E615-4F2D-BB3F-977E6E8DE6F7}"/>
              </a:ext>
            </a:extLst>
          </p:cNvPr>
          <p:cNvGrpSpPr/>
          <p:nvPr/>
        </p:nvGrpSpPr>
        <p:grpSpPr>
          <a:xfrm>
            <a:off x="7797073" y="2372339"/>
            <a:ext cx="3051069" cy="735844"/>
            <a:chOff x="7797073" y="2372339"/>
            <a:chExt cx="3051069" cy="735844"/>
          </a:xfrm>
        </p:grpSpPr>
        <p:grpSp>
          <p:nvGrpSpPr>
            <p:cNvPr id="10" name="Group 9">
              <a:extLst>
                <a:ext uri="{FF2B5EF4-FFF2-40B4-BE49-F238E27FC236}">
                  <a16:creationId xmlns:a16="http://schemas.microsoft.com/office/drawing/2014/main" id="{899C88AF-FB5F-D047-BA1C-DC3D40D3CBF2}"/>
                </a:ext>
              </a:extLst>
            </p:cNvPr>
            <p:cNvGrpSpPr/>
            <p:nvPr/>
          </p:nvGrpSpPr>
          <p:grpSpPr>
            <a:xfrm>
              <a:off x="9740936" y="2604568"/>
              <a:ext cx="376692" cy="278551"/>
              <a:chOff x="10055565" y="4270485"/>
              <a:chExt cx="679565" cy="370752"/>
            </a:xfrm>
          </p:grpSpPr>
          <p:cxnSp>
            <p:nvCxnSpPr>
              <p:cNvPr id="76" name="Straight Arrow Connector 75">
                <a:extLst>
                  <a:ext uri="{FF2B5EF4-FFF2-40B4-BE49-F238E27FC236}">
                    <a16:creationId xmlns:a16="http://schemas.microsoft.com/office/drawing/2014/main" id="{50AA4609-49BE-254C-AD34-2FADC056A9B7}"/>
                  </a:ext>
                </a:extLst>
              </p:cNvPr>
              <p:cNvCxnSpPr/>
              <p:nvPr/>
            </p:nvCxnSpPr>
            <p:spPr>
              <a:xfrm>
                <a:off x="10055565" y="4270485"/>
                <a:ext cx="679565"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B6CCFC9-BD93-9C46-827D-45511D2E0F98}"/>
                  </a:ext>
                </a:extLst>
              </p:cNvPr>
              <p:cNvCxnSpPr>
                <a:cxnSpLocks/>
              </p:cNvCxnSpPr>
              <p:nvPr/>
            </p:nvCxnSpPr>
            <p:spPr>
              <a:xfrm flipH="1">
                <a:off x="10055565" y="4641237"/>
                <a:ext cx="679565"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524ABB26-0803-6841-82A2-2903DD3B7990}"/>
                </a:ext>
              </a:extLst>
            </p:cNvPr>
            <p:cNvGrpSpPr/>
            <p:nvPr/>
          </p:nvGrpSpPr>
          <p:grpSpPr>
            <a:xfrm>
              <a:off x="8474114" y="2604568"/>
              <a:ext cx="376692" cy="278551"/>
              <a:chOff x="10055565" y="4270485"/>
              <a:chExt cx="679565" cy="370752"/>
            </a:xfrm>
          </p:grpSpPr>
          <p:cxnSp>
            <p:nvCxnSpPr>
              <p:cNvPr id="86" name="Straight Arrow Connector 85">
                <a:extLst>
                  <a:ext uri="{FF2B5EF4-FFF2-40B4-BE49-F238E27FC236}">
                    <a16:creationId xmlns:a16="http://schemas.microsoft.com/office/drawing/2014/main" id="{95BAA463-DD2A-DB42-8259-7C6FCD85BD82}"/>
                  </a:ext>
                </a:extLst>
              </p:cNvPr>
              <p:cNvCxnSpPr/>
              <p:nvPr/>
            </p:nvCxnSpPr>
            <p:spPr>
              <a:xfrm>
                <a:off x="10055565" y="4270485"/>
                <a:ext cx="679565"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84DED48-F661-1042-9051-E0F3431321CC}"/>
                  </a:ext>
                </a:extLst>
              </p:cNvPr>
              <p:cNvCxnSpPr>
                <a:cxnSpLocks/>
              </p:cNvCxnSpPr>
              <p:nvPr/>
            </p:nvCxnSpPr>
            <p:spPr>
              <a:xfrm flipH="1">
                <a:off x="10055565" y="4641237"/>
                <a:ext cx="679565"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Cylinder 513">
              <a:extLst>
                <a:ext uri="{FF2B5EF4-FFF2-40B4-BE49-F238E27FC236}">
                  <a16:creationId xmlns:a16="http://schemas.microsoft.com/office/drawing/2014/main" id="{C5296D2C-BEC9-4DE4-B858-446D34DF5AB9}"/>
                </a:ext>
              </a:extLst>
            </p:cNvPr>
            <p:cNvSpPr/>
            <p:nvPr/>
          </p:nvSpPr>
          <p:spPr bwMode="auto">
            <a:xfrm>
              <a:off x="9015818" y="2372339"/>
              <a:ext cx="560106" cy="735844"/>
            </a:xfrm>
            <a:prstGeom prst="can">
              <a:avLst>
                <a:gd name="adj" fmla="val 39530"/>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nvGrpSpPr>
            <p:cNvPr id="2" name="Group 1">
              <a:extLst>
                <a:ext uri="{FF2B5EF4-FFF2-40B4-BE49-F238E27FC236}">
                  <a16:creationId xmlns:a16="http://schemas.microsoft.com/office/drawing/2014/main" id="{DC18AB6D-D8D7-44A6-A37A-62A416858410}"/>
                </a:ext>
              </a:extLst>
            </p:cNvPr>
            <p:cNvGrpSpPr/>
            <p:nvPr/>
          </p:nvGrpSpPr>
          <p:grpSpPr>
            <a:xfrm>
              <a:off x="7797073" y="2467484"/>
              <a:ext cx="627213" cy="541972"/>
              <a:chOff x="7797073" y="2467484"/>
              <a:chExt cx="627213" cy="541972"/>
            </a:xfrm>
          </p:grpSpPr>
          <p:grpSp>
            <p:nvGrpSpPr>
              <p:cNvPr id="56" name="Group 4">
                <a:extLst>
                  <a:ext uri="{FF2B5EF4-FFF2-40B4-BE49-F238E27FC236}">
                    <a16:creationId xmlns:a16="http://schemas.microsoft.com/office/drawing/2014/main" id="{8A51D2C2-76E6-4ACA-9B31-667CA170EE08}"/>
                  </a:ext>
                </a:extLst>
              </p:cNvPr>
              <p:cNvGrpSpPr>
                <a:grpSpLocks noChangeAspect="1"/>
              </p:cNvGrpSpPr>
              <p:nvPr/>
            </p:nvGrpSpPr>
            <p:grpSpPr bwMode="auto">
              <a:xfrm>
                <a:off x="7922816" y="2696431"/>
                <a:ext cx="375728" cy="209334"/>
                <a:chOff x="1759" y="236"/>
                <a:chExt cx="287" cy="246"/>
              </a:xfrm>
              <a:noFill/>
            </p:grpSpPr>
            <p:sp>
              <p:nvSpPr>
                <p:cNvPr id="73" name="Freeform 5">
                  <a:extLst>
                    <a:ext uri="{FF2B5EF4-FFF2-40B4-BE49-F238E27FC236}">
                      <a16:creationId xmlns:a16="http://schemas.microsoft.com/office/drawing/2014/main" id="{5C24CD91-60B6-4D7C-BAB4-89E5779B75B3}"/>
                    </a:ext>
                  </a:extLst>
                </p:cNvPr>
                <p:cNvSpPr>
                  <a:spLocks/>
                </p:cNvSpPr>
                <p:nvPr/>
              </p:nvSpPr>
              <p:spPr bwMode="auto">
                <a:xfrm>
                  <a:off x="1759" y="236"/>
                  <a:ext cx="287"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74" name="Rectangle 6">
                  <a:extLst>
                    <a:ext uri="{FF2B5EF4-FFF2-40B4-BE49-F238E27FC236}">
                      <a16:creationId xmlns:a16="http://schemas.microsoft.com/office/drawing/2014/main" id="{BF1B87B0-1643-475D-B64E-2FE45BE2EC4B}"/>
                    </a:ext>
                  </a:extLst>
                </p:cNvPr>
                <p:cNvSpPr>
                  <a:spLocks noChangeArrowheads="1"/>
                </p:cNvSpPr>
                <p:nvPr/>
              </p:nvSpPr>
              <p:spPr bwMode="auto">
                <a:xfrm>
                  <a:off x="1786" y="400"/>
                  <a:ext cx="32" cy="82"/>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78" name="Rectangle 7">
                  <a:extLst>
                    <a:ext uri="{FF2B5EF4-FFF2-40B4-BE49-F238E27FC236}">
                      <a16:creationId xmlns:a16="http://schemas.microsoft.com/office/drawing/2014/main" id="{44274C66-49BA-443A-8E44-A263D70EB9E2}"/>
                    </a:ext>
                  </a:extLst>
                </p:cNvPr>
                <p:cNvSpPr>
                  <a:spLocks noChangeArrowheads="1"/>
                </p:cNvSpPr>
                <p:nvPr/>
              </p:nvSpPr>
              <p:spPr bwMode="auto">
                <a:xfrm>
                  <a:off x="1849" y="345"/>
                  <a:ext cx="33" cy="137"/>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79" name="Rectangle 8">
                  <a:extLst>
                    <a:ext uri="{FF2B5EF4-FFF2-40B4-BE49-F238E27FC236}">
                      <a16:creationId xmlns:a16="http://schemas.microsoft.com/office/drawing/2014/main" id="{93B5B83A-D37E-47B4-9CDD-AD242A114741}"/>
                    </a:ext>
                  </a:extLst>
                </p:cNvPr>
                <p:cNvSpPr>
                  <a:spLocks noChangeArrowheads="1"/>
                </p:cNvSpPr>
                <p:nvPr/>
              </p:nvSpPr>
              <p:spPr bwMode="auto">
                <a:xfrm>
                  <a:off x="1913" y="294"/>
                  <a:ext cx="33" cy="188"/>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88" name="Rectangle 87">
                  <a:extLst>
                    <a:ext uri="{FF2B5EF4-FFF2-40B4-BE49-F238E27FC236}">
                      <a16:creationId xmlns:a16="http://schemas.microsoft.com/office/drawing/2014/main" id="{8AB051B9-E7FA-4C3F-A952-C02EAE075E56}"/>
                    </a:ext>
                  </a:extLst>
                </p:cNvPr>
                <p:cNvSpPr>
                  <a:spLocks noChangeArrowheads="1"/>
                </p:cNvSpPr>
                <p:nvPr/>
              </p:nvSpPr>
              <p:spPr bwMode="auto">
                <a:xfrm>
                  <a:off x="1982" y="239"/>
                  <a:ext cx="33" cy="243"/>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grpSp>
          <p:grpSp>
            <p:nvGrpSpPr>
              <p:cNvPr id="90" name="Group 89">
                <a:extLst>
                  <a:ext uri="{FF2B5EF4-FFF2-40B4-BE49-F238E27FC236}">
                    <a16:creationId xmlns:a16="http://schemas.microsoft.com/office/drawing/2014/main" id="{2A307552-0407-4F99-A17C-118022477BC0}"/>
                  </a:ext>
                </a:extLst>
              </p:cNvPr>
              <p:cNvGrpSpPr/>
              <p:nvPr/>
            </p:nvGrpSpPr>
            <p:grpSpPr>
              <a:xfrm>
                <a:off x="7797073" y="2467484"/>
                <a:ext cx="627213" cy="541972"/>
                <a:chOff x="2107244" y="1575258"/>
                <a:chExt cx="310993" cy="310533"/>
              </a:xfrm>
            </p:grpSpPr>
            <p:sp>
              <p:nvSpPr>
                <p:cNvPr id="98" name="Rectangle 9">
                  <a:extLst>
                    <a:ext uri="{FF2B5EF4-FFF2-40B4-BE49-F238E27FC236}">
                      <a16:creationId xmlns:a16="http://schemas.microsoft.com/office/drawing/2014/main" id="{2460239E-A190-4E0C-BD17-B5B9920F42AA}"/>
                    </a:ext>
                  </a:extLst>
                </p:cNvPr>
                <p:cNvSpPr>
                  <a:spLocks noChangeArrowheads="1"/>
                </p:cNvSpPr>
                <p:nvPr/>
              </p:nvSpPr>
              <p:spPr bwMode="auto">
                <a:xfrm>
                  <a:off x="2107244" y="1575258"/>
                  <a:ext cx="310993" cy="310533"/>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9" name="Line 10">
                  <a:extLst>
                    <a:ext uri="{FF2B5EF4-FFF2-40B4-BE49-F238E27FC236}">
                      <a16:creationId xmlns:a16="http://schemas.microsoft.com/office/drawing/2014/main" id="{524F6171-0FDA-4BCD-823B-75A7BDF98079}"/>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FF31DC33-E0F8-4330-8759-B1AC3876A1B5}"/>
                  </a:ext>
                </a:extLst>
              </p:cNvPr>
              <p:cNvGrpSpPr/>
              <p:nvPr/>
            </p:nvGrpSpPr>
            <p:grpSpPr>
              <a:xfrm>
                <a:off x="8214702" y="2509238"/>
                <a:ext cx="167007" cy="41753"/>
                <a:chOff x="2287367" y="1599181"/>
                <a:chExt cx="95690" cy="23923"/>
              </a:xfrm>
              <a:solidFill>
                <a:schemeClr val="accent1"/>
              </a:solidFill>
            </p:grpSpPr>
            <p:sp>
              <p:nvSpPr>
                <p:cNvPr id="95" name="Oval 11">
                  <a:extLst>
                    <a:ext uri="{FF2B5EF4-FFF2-40B4-BE49-F238E27FC236}">
                      <a16:creationId xmlns:a16="http://schemas.microsoft.com/office/drawing/2014/main" id="{A7F62FF2-11BF-4D96-9E08-9039D5873558}"/>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6" name="Oval 12">
                  <a:extLst>
                    <a:ext uri="{FF2B5EF4-FFF2-40B4-BE49-F238E27FC236}">
                      <a16:creationId xmlns:a16="http://schemas.microsoft.com/office/drawing/2014/main" id="{BCC707F7-1D2D-49F9-995A-DA97A233D953}"/>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7" name="Oval 13">
                  <a:extLst>
                    <a:ext uri="{FF2B5EF4-FFF2-40B4-BE49-F238E27FC236}">
                      <a16:creationId xmlns:a16="http://schemas.microsoft.com/office/drawing/2014/main" id="{B96BE4AC-BDE8-48D1-BB71-F7141989D5FB}"/>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00" name="Cylinder 513">
              <a:extLst>
                <a:ext uri="{FF2B5EF4-FFF2-40B4-BE49-F238E27FC236}">
                  <a16:creationId xmlns:a16="http://schemas.microsoft.com/office/drawing/2014/main" id="{7258DB61-1EA2-4C4F-A475-95D8AE6749AA}"/>
                </a:ext>
              </a:extLst>
            </p:cNvPr>
            <p:cNvSpPr/>
            <p:nvPr/>
          </p:nvSpPr>
          <p:spPr bwMode="auto">
            <a:xfrm>
              <a:off x="10288036" y="2372339"/>
              <a:ext cx="560106" cy="735844"/>
            </a:xfrm>
            <a:prstGeom prst="can">
              <a:avLst>
                <a:gd name="adj" fmla="val 39530"/>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40453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Straight Arrow Connector 73">
            <a:extLst>
              <a:ext uri="{FF2B5EF4-FFF2-40B4-BE49-F238E27FC236}">
                <a16:creationId xmlns:a16="http://schemas.microsoft.com/office/drawing/2014/main" id="{46C410CF-7B48-ED43-8779-B619D9B0319C}"/>
              </a:ext>
            </a:extLst>
          </p:cNvPr>
          <p:cNvCxnSpPr>
            <a:cxnSpLocks/>
          </p:cNvCxnSpPr>
          <p:nvPr/>
        </p:nvCxnSpPr>
        <p:spPr>
          <a:xfrm>
            <a:off x="6091222" y="2819583"/>
            <a:ext cx="1521" cy="1236915"/>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C0193ED-B769-4C15-8B64-B11AA2AECA33}"/>
              </a:ext>
            </a:extLst>
          </p:cNvPr>
          <p:cNvGrpSpPr/>
          <p:nvPr/>
        </p:nvGrpSpPr>
        <p:grpSpPr>
          <a:xfrm>
            <a:off x="4475716" y="1446184"/>
            <a:ext cx="424707" cy="411481"/>
            <a:chOff x="4551395" y="1442147"/>
            <a:chExt cx="424707" cy="411481"/>
          </a:xfrm>
        </p:grpSpPr>
        <p:grpSp>
          <p:nvGrpSpPr>
            <p:cNvPr id="101" name="Group 100">
              <a:extLst>
                <a:ext uri="{FF2B5EF4-FFF2-40B4-BE49-F238E27FC236}">
                  <a16:creationId xmlns:a16="http://schemas.microsoft.com/office/drawing/2014/main" id="{09C1B4A5-670A-2147-B60E-A7F890366D07}"/>
                </a:ext>
              </a:extLst>
            </p:cNvPr>
            <p:cNvGrpSpPr/>
            <p:nvPr/>
          </p:nvGrpSpPr>
          <p:grpSpPr>
            <a:xfrm>
              <a:off x="4551395" y="1442147"/>
              <a:ext cx="424707" cy="411481"/>
              <a:chOff x="4825203" y="4636641"/>
              <a:chExt cx="484632" cy="485997"/>
            </a:xfrm>
            <a:solidFill>
              <a:schemeClr val="bg2"/>
            </a:solidFill>
          </p:grpSpPr>
          <p:grpSp>
            <p:nvGrpSpPr>
              <p:cNvPr id="107" name="Group 106">
                <a:extLst>
                  <a:ext uri="{FF2B5EF4-FFF2-40B4-BE49-F238E27FC236}">
                    <a16:creationId xmlns:a16="http://schemas.microsoft.com/office/drawing/2014/main" id="{C9F0710D-CCF9-944F-89E3-31564A5AC012}"/>
                  </a:ext>
                </a:extLst>
              </p:cNvPr>
              <p:cNvGrpSpPr/>
              <p:nvPr/>
            </p:nvGrpSpPr>
            <p:grpSpPr>
              <a:xfrm>
                <a:off x="4825203" y="4636641"/>
                <a:ext cx="484632" cy="485997"/>
                <a:chOff x="2107244" y="1575258"/>
                <a:chExt cx="310993" cy="264555"/>
              </a:xfrm>
              <a:grpFill/>
            </p:grpSpPr>
            <p:sp>
              <p:nvSpPr>
                <p:cNvPr id="109" name="Rectangle 9">
                  <a:extLst>
                    <a:ext uri="{FF2B5EF4-FFF2-40B4-BE49-F238E27FC236}">
                      <a16:creationId xmlns:a16="http://schemas.microsoft.com/office/drawing/2014/main" id="{2F909DCB-C636-2C42-9FED-40E3F7E085C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110" name="Line 10">
                  <a:extLst>
                    <a:ext uri="{FF2B5EF4-FFF2-40B4-BE49-F238E27FC236}">
                      <a16:creationId xmlns:a16="http://schemas.microsoft.com/office/drawing/2014/main" id="{4792893C-5039-A244-A866-375F273614A5}"/>
                    </a:ext>
                  </a:extLst>
                </p:cNvPr>
                <p:cNvSpPr>
                  <a:spLocks noChangeShapeType="1"/>
                </p:cNvSpPr>
                <p:nvPr/>
              </p:nvSpPr>
              <p:spPr bwMode="auto">
                <a:xfrm flipH="1">
                  <a:off x="2107244" y="1651824"/>
                  <a:ext cx="310993" cy="0"/>
                </a:xfrm>
                <a:prstGeom prst="line">
                  <a:avLst/>
                </a:prstGeom>
                <a:solidFill>
                  <a:schemeClr val="tx2"/>
                </a:solid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useBgFill="1">
            <p:nvSpPr>
              <p:cNvPr id="108" name="Oval 107">
                <a:extLst>
                  <a:ext uri="{FF2B5EF4-FFF2-40B4-BE49-F238E27FC236}">
                    <a16:creationId xmlns:a16="http://schemas.microsoft.com/office/drawing/2014/main" id="{9DB7DB0F-B0B7-1541-87BD-201101E3133E}"/>
                  </a:ext>
                </a:extLst>
              </p:cNvPr>
              <p:cNvSpPr/>
              <p:nvPr/>
            </p:nvSpPr>
            <p:spPr bwMode="auto">
              <a:xfrm>
                <a:off x="4865134" y="4679796"/>
                <a:ext cx="45089" cy="45089"/>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02" name="Freeform 5">
              <a:extLst>
                <a:ext uri="{FF2B5EF4-FFF2-40B4-BE49-F238E27FC236}">
                  <a16:creationId xmlns:a16="http://schemas.microsoft.com/office/drawing/2014/main" id="{8F8BDB05-63E1-1C49-8B54-848F4E7956B9}"/>
                </a:ext>
              </a:extLst>
            </p:cNvPr>
            <p:cNvSpPr>
              <a:spLocks/>
            </p:cNvSpPr>
            <p:nvPr/>
          </p:nvSpPr>
          <p:spPr bwMode="auto">
            <a:xfrm rot="10800000" flipV="1">
              <a:off x="4653745" y="1795325"/>
              <a:ext cx="216398" cy="16794"/>
            </a:xfrm>
            <a:prstGeom prst="rect">
              <a:avLst/>
            </a:prstGeom>
            <a:solidFill>
              <a:schemeClr val="bg1"/>
            </a:solidFill>
            <a:ln w="1905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AC38EB38-6421-4AD3-A527-E455864F0609}"/>
                </a:ext>
              </a:extLst>
            </p:cNvPr>
            <p:cNvGrpSpPr/>
            <p:nvPr/>
          </p:nvGrpSpPr>
          <p:grpSpPr>
            <a:xfrm>
              <a:off x="4689811" y="1615115"/>
              <a:ext cx="142400" cy="165421"/>
              <a:chOff x="4689811" y="1615115"/>
              <a:chExt cx="142400" cy="176352"/>
            </a:xfrm>
          </p:grpSpPr>
          <p:sp>
            <p:nvSpPr>
              <p:cNvPr id="103" name="Rectangle 6">
                <a:extLst>
                  <a:ext uri="{FF2B5EF4-FFF2-40B4-BE49-F238E27FC236}">
                    <a16:creationId xmlns:a16="http://schemas.microsoft.com/office/drawing/2014/main" id="{A203E036-3EF1-B54C-AF7F-28AC3743108F}"/>
                  </a:ext>
                </a:extLst>
              </p:cNvPr>
              <p:cNvSpPr>
                <a:spLocks noChangeArrowheads="1"/>
              </p:cNvSpPr>
              <p:nvPr/>
            </p:nvSpPr>
            <p:spPr bwMode="auto">
              <a:xfrm>
                <a:off x="4689811" y="1731957"/>
                <a:ext cx="19898" cy="59510"/>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4" name="Rectangle 7">
                <a:extLst>
                  <a:ext uri="{FF2B5EF4-FFF2-40B4-BE49-F238E27FC236}">
                    <a16:creationId xmlns:a16="http://schemas.microsoft.com/office/drawing/2014/main" id="{9F6D3EE8-C0CF-E642-928D-B5E580755B2E}"/>
                  </a:ext>
                </a:extLst>
              </p:cNvPr>
              <p:cNvSpPr>
                <a:spLocks noChangeArrowheads="1"/>
              </p:cNvSpPr>
              <p:nvPr/>
            </p:nvSpPr>
            <p:spPr bwMode="auto">
              <a:xfrm>
                <a:off x="4728987" y="1692042"/>
                <a:ext cx="20520" cy="99425"/>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5" name="Rectangle 8">
                <a:extLst>
                  <a:ext uri="{FF2B5EF4-FFF2-40B4-BE49-F238E27FC236}">
                    <a16:creationId xmlns:a16="http://schemas.microsoft.com/office/drawing/2014/main" id="{A1C37BA3-3BD2-F944-9C7E-7DBB636AD442}"/>
                  </a:ext>
                </a:extLst>
              </p:cNvPr>
              <p:cNvSpPr>
                <a:spLocks noChangeArrowheads="1"/>
              </p:cNvSpPr>
              <p:nvPr/>
            </p:nvSpPr>
            <p:spPr bwMode="auto">
              <a:xfrm>
                <a:off x="4768785" y="1655030"/>
                <a:ext cx="20520" cy="136437"/>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6" name="Rectangle 8">
                <a:extLst>
                  <a:ext uri="{FF2B5EF4-FFF2-40B4-BE49-F238E27FC236}">
                    <a16:creationId xmlns:a16="http://schemas.microsoft.com/office/drawing/2014/main" id="{FD46AD97-DB91-5D40-8419-208E23325C5D}"/>
                  </a:ext>
                </a:extLst>
              </p:cNvPr>
              <p:cNvSpPr>
                <a:spLocks noChangeArrowheads="1"/>
              </p:cNvSpPr>
              <p:nvPr/>
            </p:nvSpPr>
            <p:spPr bwMode="auto">
              <a:xfrm>
                <a:off x="4811691" y="1615115"/>
                <a:ext cx="20520" cy="176352"/>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sp>
        <p:nvSpPr>
          <p:cNvPr id="46" name="Rectangle 45">
            <a:extLst>
              <a:ext uri="{FF2B5EF4-FFF2-40B4-BE49-F238E27FC236}">
                <a16:creationId xmlns:a16="http://schemas.microsoft.com/office/drawing/2014/main" id="{5ED15048-1911-AC4A-82F5-296600FBDFD3}"/>
              </a:ext>
            </a:extLst>
          </p:cNvPr>
          <p:cNvSpPr/>
          <p:nvPr/>
        </p:nvSpPr>
        <p:spPr bwMode="auto">
          <a:xfrm>
            <a:off x="457200" y="4296923"/>
            <a:ext cx="2457450" cy="1520469"/>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46637" numCol="1" rtlCol="0" anchor="t" anchorCtr="0" compatLnSpc="1">
            <a:prstTxWarp prst="textNoShape">
              <a:avLst/>
            </a:prstTxWarp>
          </a:body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ODBC (Windows Only)</a:t>
            </a:r>
          </a:p>
        </p:txBody>
      </p:sp>
      <p:sp>
        <p:nvSpPr>
          <p:cNvPr id="47" name="Rectangle 46">
            <a:extLst>
              <a:ext uri="{FF2B5EF4-FFF2-40B4-BE49-F238E27FC236}">
                <a16:creationId xmlns:a16="http://schemas.microsoft.com/office/drawing/2014/main" id="{1A725A70-CF96-EA43-963F-2990DDBC4966}"/>
              </a:ext>
            </a:extLst>
          </p:cNvPr>
          <p:cNvSpPr/>
          <p:nvPr/>
        </p:nvSpPr>
        <p:spPr bwMode="auto">
          <a:xfrm>
            <a:off x="3394075" y="4296923"/>
            <a:ext cx="2457450" cy="1520469"/>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46637" numCol="1" rtlCol="0" anchor="t" anchorCtr="0" compatLnSpc="1">
            <a:prstTxWarp prst="textNoShape">
              <a:avLst/>
            </a:prstTxWarp>
          </a:body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NoSQL</a:t>
            </a:r>
          </a:p>
        </p:txBody>
      </p:sp>
      <p:sp>
        <p:nvSpPr>
          <p:cNvPr id="48" name="Rectangle 47">
            <a:extLst>
              <a:ext uri="{FF2B5EF4-FFF2-40B4-BE49-F238E27FC236}">
                <a16:creationId xmlns:a16="http://schemas.microsoft.com/office/drawing/2014/main" id="{7FE61ADF-E89E-D147-838B-3BD5EF12D0F4}"/>
              </a:ext>
            </a:extLst>
          </p:cNvPr>
          <p:cNvSpPr/>
          <p:nvPr/>
        </p:nvSpPr>
        <p:spPr bwMode="auto">
          <a:xfrm>
            <a:off x="6330950" y="4296923"/>
            <a:ext cx="2457450" cy="1520469"/>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46637" numCol="1" rtlCol="0" anchor="t" anchorCtr="0" compatLnSpc="1">
            <a:prstTxWarp prst="textNoShape">
              <a:avLst/>
            </a:prstTxWarp>
          </a:body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 databases</a:t>
            </a:r>
          </a:p>
        </p:txBody>
      </p:sp>
      <p:sp>
        <p:nvSpPr>
          <p:cNvPr id="49" name="Rectangle 48">
            <a:extLst>
              <a:ext uri="{FF2B5EF4-FFF2-40B4-BE49-F238E27FC236}">
                <a16:creationId xmlns:a16="http://schemas.microsoft.com/office/drawing/2014/main" id="{B3E7FBF2-E959-4E4D-AE4D-3AE273FF2933}"/>
              </a:ext>
            </a:extLst>
          </p:cNvPr>
          <p:cNvSpPr/>
          <p:nvPr/>
        </p:nvSpPr>
        <p:spPr bwMode="auto">
          <a:xfrm>
            <a:off x="9267825" y="4296923"/>
            <a:ext cx="2457450" cy="1005971"/>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46637" numCol="1" rtlCol="0" anchor="t" anchorCtr="0" compatLnSpc="1">
            <a:prstTxWarp prst="textNoShape">
              <a:avLst/>
            </a:prstTxWarp>
          </a:body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Big data</a:t>
            </a:r>
          </a:p>
        </p:txBody>
      </p:sp>
      <p:pic>
        <p:nvPicPr>
          <p:cNvPr id="58" name="Picture 4" descr="Image result for MongoDB">
            <a:extLst>
              <a:ext uri="{FF2B5EF4-FFF2-40B4-BE49-F238E27FC236}">
                <a16:creationId xmlns:a16="http://schemas.microsoft.com/office/drawing/2014/main" id="{E88C5876-30B9-734B-9C62-3AFE8320D0B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3769" y="4777069"/>
            <a:ext cx="660221" cy="77372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descr="Image result for SAP HANA logo">
            <a:extLst>
              <a:ext uri="{FF2B5EF4-FFF2-40B4-BE49-F238E27FC236}">
                <a16:creationId xmlns:a16="http://schemas.microsoft.com/office/drawing/2014/main" id="{FB83344C-A209-0C4C-A03B-09FC938BFDA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93033" y="5371540"/>
            <a:ext cx="898539" cy="24697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4" descr="Image result for Oracle">
            <a:extLst>
              <a:ext uri="{FF2B5EF4-FFF2-40B4-BE49-F238E27FC236}">
                <a16:creationId xmlns:a16="http://schemas.microsoft.com/office/drawing/2014/main" id="{36C0B83A-1177-1A47-AB1C-89468877735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71359" y="5503112"/>
            <a:ext cx="847684" cy="12042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4" descr="Image result for Teradata logo">
            <a:extLst>
              <a:ext uri="{FF2B5EF4-FFF2-40B4-BE49-F238E27FC236}">
                <a16:creationId xmlns:a16="http://schemas.microsoft.com/office/drawing/2014/main" id="{FDCE999B-89B7-874D-AD97-8D7ED192F34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0490" b="20490"/>
          <a:stretch/>
        </p:blipFill>
        <p:spPr bwMode="auto">
          <a:xfrm>
            <a:off x="6575470" y="5457767"/>
            <a:ext cx="779106" cy="262412"/>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8" descr="Image result for Cloudera">
            <a:extLst>
              <a:ext uri="{FF2B5EF4-FFF2-40B4-BE49-F238E27FC236}">
                <a16:creationId xmlns:a16="http://schemas.microsoft.com/office/drawing/2014/main" id="{DB55E5DC-1254-914F-B5C6-D90DA72416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04756" y="4604890"/>
            <a:ext cx="983588" cy="23852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32">
            <a:extLst>
              <a:ext uri="{FF2B5EF4-FFF2-40B4-BE49-F238E27FC236}">
                <a16:creationId xmlns:a16="http://schemas.microsoft.com/office/drawing/2014/main" id="{8DB36829-28A4-704D-8A39-DEEB89121CD0}"/>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0016576" y="4840025"/>
            <a:ext cx="904017" cy="408949"/>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Arrow Connector 69">
            <a:extLst>
              <a:ext uri="{FF2B5EF4-FFF2-40B4-BE49-F238E27FC236}">
                <a16:creationId xmlns:a16="http://schemas.microsoft.com/office/drawing/2014/main" id="{C41B1A1A-8A94-C245-89E2-C6C84C537CEE}"/>
              </a:ext>
            </a:extLst>
          </p:cNvPr>
          <p:cNvCxnSpPr/>
          <p:nvPr/>
        </p:nvCxnSpPr>
        <p:spPr>
          <a:xfrm>
            <a:off x="4701909" y="4058935"/>
            <a:ext cx="0" cy="232462"/>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EF81E24-CE96-DC48-8494-FE59858F76D1}"/>
              </a:ext>
            </a:extLst>
          </p:cNvPr>
          <p:cNvCxnSpPr/>
          <p:nvPr/>
        </p:nvCxnSpPr>
        <p:spPr>
          <a:xfrm>
            <a:off x="7482055" y="4046534"/>
            <a:ext cx="0" cy="244863"/>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7DDA5C4-F8B3-9C44-A975-BA4054CA9798}"/>
              </a:ext>
            </a:extLst>
          </p:cNvPr>
          <p:cNvSpPr txBox="1"/>
          <p:nvPr/>
        </p:nvSpPr>
        <p:spPr>
          <a:xfrm>
            <a:off x="1836442" y="5101036"/>
            <a:ext cx="418704"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Excel</a:t>
            </a:r>
          </a:p>
        </p:txBody>
      </p:sp>
      <p:pic>
        <p:nvPicPr>
          <p:cNvPr id="75" name="Picture 4" descr="https://selectstar.io/wp-content/uploads/2017/01/imb-db2.jpg">
            <a:extLst>
              <a:ext uri="{FF2B5EF4-FFF2-40B4-BE49-F238E27FC236}">
                <a16:creationId xmlns:a16="http://schemas.microsoft.com/office/drawing/2014/main" id="{92256D2E-82D6-2845-98A3-AADF3251AB6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6514" y="4725269"/>
            <a:ext cx="387966" cy="387966"/>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a:extLst>
              <a:ext uri="{FF2B5EF4-FFF2-40B4-BE49-F238E27FC236}">
                <a16:creationId xmlns:a16="http://schemas.microsoft.com/office/drawing/2014/main" id="{B62DCB7B-9A86-B841-A9F6-497750552458}"/>
              </a:ext>
            </a:extLst>
          </p:cNvPr>
          <p:cNvGrpSpPr/>
          <p:nvPr/>
        </p:nvGrpSpPr>
        <p:grpSpPr>
          <a:xfrm>
            <a:off x="1867093" y="4709163"/>
            <a:ext cx="357402" cy="357519"/>
            <a:chOff x="779082" y="4836583"/>
            <a:chExt cx="659276" cy="659494"/>
          </a:xfrm>
        </p:grpSpPr>
        <p:sp>
          <p:nvSpPr>
            <p:cNvPr id="77" name="Rectangle 76">
              <a:extLst>
                <a:ext uri="{FF2B5EF4-FFF2-40B4-BE49-F238E27FC236}">
                  <a16:creationId xmlns:a16="http://schemas.microsoft.com/office/drawing/2014/main" id="{A7E7591B-1D08-1B4F-8A75-BA9290BE7FF7}"/>
                </a:ext>
              </a:extLst>
            </p:cNvPr>
            <p:cNvSpPr/>
            <p:nvPr/>
          </p:nvSpPr>
          <p:spPr bwMode="auto">
            <a:xfrm>
              <a:off x="790993" y="4912179"/>
              <a:ext cx="635453" cy="48985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Freeform 96">
              <a:extLst>
                <a:ext uri="{FF2B5EF4-FFF2-40B4-BE49-F238E27FC236}">
                  <a16:creationId xmlns:a16="http://schemas.microsoft.com/office/drawing/2014/main" id="{6540EF18-FE87-094D-B2CB-53B91BEBC34B}"/>
                </a:ext>
              </a:extLst>
            </p:cNvPr>
            <p:cNvSpPr>
              <a:spLocks noChangeAspect="1"/>
            </p:cNvSpPr>
            <p:nvPr/>
          </p:nvSpPr>
          <p:spPr bwMode="auto">
            <a:xfrm>
              <a:off x="779082" y="4836583"/>
              <a:ext cx="659276" cy="659494"/>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81" name="Picture 80">
            <a:extLst>
              <a:ext uri="{FF2B5EF4-FFF2-40B4-BE49-F238E27FC236}">
                <a16:creationId xmlns:a16="http://schemas.microsoft.com/office/drawing/2014/main" id="{3E25826B-CE88-B74B-839C-FB87268873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7527" y="4869404"/>
            <a:ext cx="766952" cy="398815"/>
          </a:xfrm>
          <a:prstGeom prst="rect">
            <a:avLst/>
          </a:prstGeom>
        </p:spPr>
      </p:pic>
      <p:sp>
        <p:nvSpPr>
          <p:cNvPr id="83" name="TextBox 82">
            <a:extLst>
              <a:ext uri="{FF2B5EF4-FFF2-40B4-BE49-F238E27FC236}">
                <a16:creationId xmlns:a16="http://schemas.microsoft.com/office/drawing/2014/main" id="{6247B4D9-3261-BB42-9CD3-A655218255AD}"/>
              </a:ext>
            </a:extLst>
          </p:cNvPr>
          <p:cNvSpPr txBox="1"/>
          <p:nvPr/>
        </p:nvSpPr>
        <p:spPr>
          <a:xfrm>
            <a:off x="3573492" y="5307067"/>
            <a:ext cx="1015021"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0" name="Rectangle 49">
            <a:extLst>
              <a:ext uri="{FF2B5EF4-FFF2-40B4-BE49-F238E27FC236}">
                <a16:creationId xmlns:a16="http://schemas.microsoft.com/office/drawing/2014/main" id="{EC6BE9AC-144D-EA43-A697-D852A3756D72}"/>
              </a:ext>
            </a:extLst>
          </p:cNvPr>
          <p:cNvSpPr/>
          <p:nvPr/>
        </p:nvSpPr>
        <p:spPr bwMode="auto">
          <a:xfrm>
            <a:off x="4356100" y="2428987"/>
            <a:ext cx="3479800" cy="848178"/>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p:txBody>
      </p:sp>
      <p:sp>
        <p:nvSpPr>
          <p:cNvPr id="51" name="TextBox 50">
            <a:extLst>
              <a:ext uri="{FF2B5EF4-FFF2-40B4-BE49-F238E27FC236}">
                <a16:creationId xmlns:a16="http://schemas.microsoft.com/office/drawing/2014/main" id="{8E915B9C-85C1-7E4E-BA64-61DBE5708371}"/>
              </a:ext>
            </a:extLst>
          </p:cNvPr>
          <p:cNvSpPr txBox="1"/>
          <p:nvPr/>
        </p:nvSpPr>
        <p:spPr>
          <a:xfrm>
            <a:off x="5498561" y="1945168"/>
            <a:ext cx="1194879"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T-SQL</a:t>
            </a:r>
          </a:p>
        </p:txBody>
      </p:sp>
      <p:cxnSp>
        <p:nvCxnSpPr>
          <p:cNvPr id="52" name="Connector: Elbow 17">
            <a:extLst>
              <a:ext uri="{FF2B5EF4-FFF2-40B4-BE49-F238E27FC236}">
                <a16:creationId xmlns:a16="http://schemas.microsoft.com/office/drawing/2014/main" id="{D4F83437-A8CE-1C49-A69B-6DC04467BB60}"/>
              </a:ext>
            </a:extLst>
          </p:cNvPr>
          <p:cNvCxnSpPr>
            <a:cxnSpLocks/>
          </p:cNvCxnSpPr>
          <p:nvPr/>
        </p:nvCxnSpPr>
        <p:spPr>
          <a:xfrm>
            <a:off x="5198960" y="1712062"/>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1479F4-F7BF-DA4B-88C4-8FE5477FD85E}"/>
              </a:ext>
            </a:extLst>
          </p:cNvPr>
          <p:cNvSpPr txBox="1"/>
          <p:nvPr/>
        </p:nvSpPr>
        <p:spPr>
          <a:xfrm>
            <a:off x="4198352" y="1924783"/>
            <a:ext cx="97937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Analytics</a:t>
            </a:r>
          </a:p>
        </p:txBody>
      </p:sp>
      <p:sp>
        <p:nvSpPr>
          <p:cNvPr id="54" name="TextBox 53">
            <a:extLst>
              <a:ext uri="{FF2B5EF4-FFF2-40B4-BE49-F238E27FC236}">
                <a16:creationId xmlns:a16="http://schemas.microsoft.com/office/drawing/2014/main" id="{1E9A3659-1506-4645-AADF-3585E038F86B}"/>
              </a:ext>
            </a:extLst>
          </p:cNvPr>
          <p:cNvSpPr txBox="1"/>
          <p:nvPr/>
        </p:nvSpPr>
        <p:spPr>
          <a:xfrm>
            <a:off x="7187010" y="1924783"/>
            <a:ext cx="62643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Apps</a:t>
            </a:r>
          </a:p>
        </p:txBody>
      </p:sp>
      <p:cxnSp>
        <p:nvCxnSpPr>
          <p:cNvPr id="55" name="Connector: Elbow 24">
            <a:extLst>
              <a:ext uri="{FF2B5EF4-FFF2-40B4-BE49-F238E27FC236}">
                <a16:creationId xmlns:a16="http://schemas.microsoft.com/office/drawing/2014/main" id="{28F54531-CCDF-DE4C-811B-DAE6A845B974}"/>
              </a:ext>
            </a:extLst>
          </p:cNvPr>
          <p:cNvCxnSpPr>
            <a:cxnSpLocks/>
          </p:cNvCxnSpPr>
          <p:nvPr/>
        </p:nvCxnSpPr>
        <p:spPr>
          <a:xfrm flipH="1">
            <a:off x="6096000" y="1712062"/>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23AA9A4-140D-FE49-B5B7-DED39BE1F824}"/>
              </a:ext>
            </a:extLst>
          </p:cNvPr>
          <p:cNvCxnSpPr>
            <a:cxnSpLocks/>
          </p:cNvCxnSpPr>
          <p:nvPr/>
        </p:nvCxnSpPr>
        <p:spPr>
          <a:xfrm flipH="1">
            <a:off x="6094477" y="2191689"/>
            <a:ext cx="1" cy="584002"/>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2E2009E8-632D-0746-8B24-13653DC32316}"/>
              </a:ext>
            </a:extLst>
          </p:cNvPr>
          <p:cNvSpPr/>
          <p:nvPr/>
        </p:nvSpPr>
        <p:spPr bwMode="auto">
          <a:xfrm>
            <a:off x="4562436" y="2773852"/>
            <a:ext cx="3067128" cy="365760"/>
          </a:xfrm>
          <a:prstGeom prst="rect">
            <a:avLst/>
          </a:prstGeom>
          <a:solidFill>
            <a:schemeClr val="bg1"/>
          </a:solidFill>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 external tables</a:t>
            </a:r>
          </a:p>
        </p:txBody>
      </p:sp>
      <p:sp>
        <p:nvSpPr>
          <p:cNvPr id="2" name="Title 1">
            <a:extLst>
              <a:ext uri="{FF2B5EF4-FFF2-40B4-BE49-F238E27FC236}">
                <a16:creationId xmlns:a16="http://schemas.microsoft.com/office/drawing/2014/main" id="{2DDAA767-8564-4A10-AAED-7FD3F153814B}"/>
              </a:ext>
            </a:extLst>
          </p:cNvPr>
          <p:cNvSpPr>
            <a:spLocks noGrp="1"/>
          </p:cNvSpPr>
          <p:nvPr>
            <p:ph type="title"/>
          </p:nvPr>
        </p:nvSpPr>
        <p:spPr>
          <a:xfrm>
            <a:off x="585217" y="457200"/>
            <a:ext cx="11018520" cy="430887"/>
          </a:xfrm>
        </p:spPr>
        <p:txBody>
          <a:bodyPr vert="horz" lIns="91440" tIns="45720" rIns="91440" bIns="45720" rtlCol="0" anchor="t">
            <a:normAutofit fontScale="90000"/>
          </a:bodyPr>
          <a:lstStyle/>
          <a:p>
            <a:r>
              <a:rPr lang="en-US" sz="2800" b="1">
                <a:solidFill>
                  <a:srgbClr val="000000"/>
                </a:solidFill>
                <a:latin typeface="Segoe UI Semibold" panose="020B0502040204020203" pitchFamily="34" charset="0"/>
                <a:cs typeface="Segoe UI Semibold" panose="020B0502040204020203" pitchFamily="34" charset="0"/>
              </a:rPr>
              <a:t>SQL Server 2019 is the hub for integrating data</a:t>
            </a:r>
          </a:p>
        </p:txBody>
      </p:sp>
      <p:grpSp>
        <p:nvGrpSpPr>
          <p:cNvPr id="56" name="Group 55">
            <a:extLst>
              <a:ext uri="{FF2B5EF4-FFF2-40B4-BE49-F238E27FC236}">
                <a16:creationId xmlns:a16="http://schemas.microsoft.com/office/drawing/2014/main" id="{501EDC84-8573-4141-BBFF-B267310B1B61}"/>
              </a:ext>
            </a:extLst>
          </p:cNvPr>
          <p:cNvGrpSpPr/>
          <p:nvPr/>
        </p:nvGrpSpPr>
        <p:grpSpPr>
          <a:xfrm>
            <a:off x="7287873" y="1446184"/>
            <a:ext cx="424707" cy="411481"/>
            <a:chOff x="7157554" y="1735934"/>
            <a:chExt cx="397423" cy="398542"/>
          </a:xfrm>
        </p:grpSpPr>
        <p:grpSp>
          <p:nvGrpSpPr>
            <p:cNvPr id="80" name="Group 79">
              <a:extLst>
                <a:ext uri="{FF2B5EF4-FFF2-40B4-BE49-F238E27FC236}">
                  <a16:creationId xmlns:a16="http://schemas.microsoft.com/office/drawing/2014/main" id="{0BFED38C-E80F-E840-984F-9ABB43CB1CF5}"/>
                </a:ext>
              </a:extLst>
            </p:cNvPr>
            <p:cNvGrpSpPr/>
            <p:nvPr/>
          </p:nvGrpSpPr>
          <p:grpSpPr>
            <a:xfrm>
              <a:off x="7157554" y="1735934"/>
              <a:ext cx="397423" cy="398542"/>
              <a:chOff x="2107244" y="1575258"/>
              <a:chExt cx="310993" cy="264555"/>
            </a:xfrm>
            <a:solidFill>
              <a:srgbClr val="0078D7"/>
            </a:solidFill>
          </p:grpSpPr>
          <p:sp>
            <p:nvSpPr>
              <p:cNvPr id="95" name="Rectangle 9">
                <a:extLst>
                  <a:ext uri="{FF2B5EF4-FFF2-40B4-BE49-F238E27FC236}">
                    <a16:creationId xmlns:a16="http://schemas.microsoft.com/office/drawing/2014/main" id="{F16E9EBC-9092-D840-BD77-7AFE88D699A7}"/>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98" name="Line 10">
                <a:extLst>
                  <a:ext uri="{FF2B5EF4-FFF2-40B4-BE49-F238E27FC236}">
                    <a16:creationId xmlns:a16="http://schemas.microsoft.com/office/drawing/2014/main" id="{CC11156B-0F19-7D48-8E2C-036A2476B34D}"/>
                  </a:ext>
                </a:extLst>
              </p:cNvPr>
              <p:cNvSpPr>
                <a:spLocks noChangeShapeType="1"/>
              </p:cNvSpPr>
              <p:nvPr/>
            </p:nvSpPr>
            <p:spPr bwMode="auto">
              <a:xfrm flipH="1">
                <a:off x="2107244" y="1647026"/>
                <a:ext cx="310993" cy="0"/>
              </a:xfrm>
              <a:prstGeom prst="line">
                <a:avLst/>
              </a:prstGeom>
              <a:grp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CE2ED06E-B880-264B-9B84-86742750556B}"/>
                </a:ext>
              </a:extLst>
            </p:cNvPr>
            <p:cNvGrpSpPr/>
            <p:nvPr/>
          </p:nvGrpSpPr>
          <p:grpSpPr>
            <a:xfrm>
              <a:off x="7264761" y="1903738"/>
              <a:ext cx="191394" cy="180132"/>
              <a:chOff x="2202934" y="1701907"/>
              <a:chExt cx="95690" cy="90061"/>
            </a:xfrm>
            <a:solidFill>
              <a:srgbClr val="50E6FF"/>
            </a:solidFill>
          </p:grpSpPr>
          <p:sp useBgFill="1">
            <p:nvSpPr>
              <p:cNvPr id="87" name="Freeform 14">
                <a:extLst>
                  <a:ext uri="{FF2B5EF4-FFF2-40B4-BE49-F238E27FC236}">
                    <a16:creationId xmlns:a16="http://schemas.microsoft.com/office/drawing/2014/main" id="{C27F1EFF-B1C9-694E-A2F3-207DF9AF2A32}"/>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3" name="Line 15">
                <a:extLst>
                  <a:ext uri="{FF2B5EF4-FFF2-40B4-BE49-F238E27FC236}">
                    <a16:creationId xmlns:a16="http://schemas.microsoft.com/office/drawing/2014/main" id="{A3EF467A-880F-2249-B688-FEB986F653CE}"/>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useBgFill="1">
          <p:nvSpPr>
            <p:cNvPr id="85" name="Oval 84">
              <a:extLst>
                <a:ext uri="{FF2B5EF4-FFF2-40B4-BE49-F238E27FC236}">
                  <a16:creationId xmlns:a16="http://schemas.microsoft.com/office/drawing/2014/main" id="{146509B2-14B0-564F-B485-C3801162FFE8}"/>
                </a:ext>
              </a:extLst>
            </p:cNvPr>
            <p:cNvSpPr/>
            <p:nvPr/>
          </p:nvSpPr>
          <p:spPr bwMode="auto">
            <a:xfrm>
              <a:off x="7190299" y="1771323"/>
              <a:ext cx="36975" cy="36975"/>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84" name="Rectangle 83">
            <a:extLst>
              <a:ext uri="{FF2B5EF4-FFF2-40B4-BE49-F238E27FC236}">
                <a16:creationId xmlns:a16="http://schemas.microsoft.com/office/drawing/2014/main" id="{E9C870F1-950C-42AD-A2E0-DE3F3E376A2D}"/>
              </a:ext>
            </a:extLst>
          </p:cNvPr>
          <p:cNvSpPr/>
          <p:nvPr/>
        </p:nvSpPr>
        <p:spPr bwMode="auto">
          <a:xfrm>
            <a:off x="4356099" y="3436236"/>
            <a:ext cx="3479799" cy="413410"/>
          </a:xfrm>
          <a:prstGeom prst="rect">
            <a:avLst/>
          </a:prstGeom>
          <a:solidFill>
            <a:schemeClr val="bg1"/>
          </a:solidFill>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Scale out compute for performance</a:t>
            </a:r>
          </a:p>
        </p:txBody>
      </p:sp>
      <p:grpSp>
        <p:nvGrpSpPr>
          <p:cNvPr id="86" name="Group 85">
            <a:extLst>
              <a:ext uri="{FF2B5EF4-FFF2-40B4-BE49-F238E27FC236}">
                <a16:creationId xmlns:a16="http://schemas.microsoft.com/office/drawing/2014/main" id="{0D16BC0C-0DD0-A043-8B91-A6DBCA3BC30F}"/>
              </a:ext>
            </a:extLst>
          </p:cNvPr>
          <p:cNvGrpSpPr/>
          <p:nvPr/>
        </p:nvGrpSpPr>
        <p:grpSpPr>
          <a:xfrm>
            <a:off x="7397893" y="4724151"/>
            <a:ext cx="321622" cy="344068"/>
            <a:chOff x="7245756" y="1340995"/>
            <a:chExt cx="752165" cy="804659"/>
          </a:xfrm>
          <a:solidFill>
            <a:schemeClr val="accent1"/>
          </a:solidFill>
        </p:grpSpPr>
        <p:sp>
          <p:nvSpPr>
            <p:cNvPr id="88" name="Freeform 188">
              <a:extLst>
                <a:ext uri="{FF2B5EF4-FFF2-40B4-BE49-F238E27FC236}">
                  <a16:creationId xmlns:a16="http://schemas.microsoft.com/office/drawing/2014/main" id="{8811CCE5-168A-0249-8A2B-208F780E5F76}"/>
                </a:ext>
              </a:extLst>
            </p:cNvPr>
            <p:cNvSpPr/>
            <p:nvPr/>
          </p:nvSpPr>
          <p:spPr bwMode="auto">
            <a:xfrm>
              <a:off x="7245756" y="1340995"/>
              <a:ext cx="555908" cy="71298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9" name="Freeform: Shape 37">
              <a:extLst>
                <a:ext uri="{FF2B5EF4-FFF2-40B4-BE49-F238E27FC236}">
                  <a16:creationId xmlns:a16="http://schemas.microsoft.com/office/drawing/2014/main" id="{F7A1B78D-C13A-0A43-9AAE-A77A37A29FBF}"/>
                </a:ext>
              </a:extLst>
            </p:cNvPr>
            <p:cNvSpPr/>
            <p:nvPr/>
          </p:nvSpPr>
          <p:spPr bwMode="auto">
            <a:xfrm flipH="1">
              <a:off x="7519608" y="1847505"/>
              <a:ext cx="478313" cy="298149"/>
            </a:xfrm>
            <a:custGeom>
              <a:avLst/>
              <a:gdLst>
                <a:gd name="connsiteX0" fmla="*/ 337376 w 720373"/>
                <a:gd name="connsiteY0" fmla="*/ 0 h 449032"/>
                <a:gd name="connsiteX1" fmla="*/ 387801 w 720373"/>
                <a:gd name="connsiteY1" fmla="*/ 6004 h 449032"/>
                <a:gd name="connsiteX2" fmla="*/ 434626 w 720373"/>
                <a:gd name="connsiteY2" fmla="*/ 24013 h 449032"/>
                <a:gd name="connsiteX3" fmla="*/ 475446 w 720373"/>
                <a:gd name="connsiteY3" fmla="*/ 52827 h 449032"/>
                <a:gd name="connsiteX4" fmla="*/ 507864 w 720373"/>
                <a:gd name="connsiteY4" fmla="*/ 92448 h 449032"/>
                <a:gd name="connsiteX5" fmla="*/ 540281 w 720373"/>
                <a:gd name="connsiteY5" fmla="*/ 88846 h 449032"/>
                <a:gd name="connsiteX6" fmla="*/ 609916 w 720373"/>
                <a:gd name="connsiteY6" fmla="*/ 103254 h 449032"/>
                <a:gd name="connsiteX7" fmla="*/ 667546 w 720373"/>
                <a:gd name="connsiteY7" fmla="*/ 141675 h 449032"/>
                <a:gd name="connsiteX8" fmla="*/ 705966 w 720373"/>
                <a:gd name="connsiteY8" fmla="*/ 199303 h 449032"/>
                <a:gd name="connsiteX9" fmla="*/ 720373 w 720373"/>
                <a:gd name="connsiteY9" fmla="*/ 268940 h 449032"/>
                <a:gd name="connsiteX10" fmla="*/ 705966 w 720373"/>
                <a:gd name="connsiteY10" fmla="*/ 338575 h 449032"/>
                <a:gd name="connsiteX11" fmla="*/ 667546 w 720373"/>
                <a:gd name="connsiteY11" fmla="*/ 396205 h 449032"/>
                <a:gd name="connsiteX12" fmla="*/ 609916 w 720373"/>
                <a:gd name="connsiteY12" fmla="*/ 434625 h 449032"/>
                <a:gd name="connsiteX13" fmla="*/ 540281 w 720373"/>
                <a:gd name="connsiteY13" fmla="*/ 449032 h 449032"/>
                <a:gd name="connsiteX14" fmla="*/ 134470 w 720373"/>
                <a:gd name="connsiteY14" fmla="*/ 449032 h 449032"/>
                <a:gd name="connsiteX15" fmla="*/ 81643 w 720373"/>
                <a:gd name="connsiteY15" fmla="*/ 438226 h 449032"/>
                <a:gd name="connsiteX16" fmla="*/ 38420 w 720373"/>
                <a:gd name="connsiteY16" fmla="*/ 409412 h 449032"/>
                <a:gd name="connsiteX17" fmla="*/ 10805 w 720373"/>
                <a:gd name="connsiteY17" fmla="*/ 367390 h 449032"/>
                <a:gd name="connsiteX18" fmla="*/ 0 w 720373"/>
                <a:gd name="connsiteY18" fmla="*/ 314563 h 449032"/>
                <a:gd name="connsiteX19" fmla="*/ 10805 w 720373"/>
                <a:gd name="connsiteY19" fmla="*/ 261736 h 449032"/>
                <a:gd name="connsiteX20" fmla="*/ 39621 w 720373"/>
                <a:gd name="connsiteY20" fmla="*/ 218513 h 449032"/>
                <a:gd name="connsiteX21" fmla="*/ 82844 w 720373"/>
                <a:gd name="connsiteY21" fmla="*/ 189699 h 449032"/>
                <a:gd name="connsiteX22" fmla="*/ 135671 w 720373"/>
                <a:gd name="connsiteY22" fmla="*/ 178892 h 449032"/>
                <a:gd name="connsiteX23" fmla="*/ 158482 w 720373"/>
                <a:gd name="connsiteY23" fmla="*/ 108056 h 449032"/>
                <a:gd name="connsiteX24" fmla="*/ 202906 w 720373"/>
                <a:gd name="connsiteY24" fmla="*/ 50426 h 449032"/>
                <a:gd name="connsiteX25" fmla="*/ 264138 w 720373"/>
                <a:gd name="connsiteY25" fmla="*/ 13207 h 449032"/>
                <a:gd name="connsiteX26" fmla="*/ 337376 w 720373"/>
                <a:gd name="connsiteY26" fmla="*/ 0 h 44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373" h="449032">
                  <a:moveTo>
                    <a:pt x="337376" y="0"/>
                  </a:moveTo>
                  <a:cubicBezTo>
                    <a:pt x="354184" y="0"/>
                    <a:pt x="370993" y="1201"/>
                    <a:pt x="387801" y="6004"/>
                  </a:cubicBezTo>
                  <a:cubicBezTo>
                    <a:pt x="404610" y="9606"/>
                    <a:pt x="420218" y="15608"/>
                    <a:pt x="434626" y="24013"/>
                  </a:cubicBezTo>
                  <a:cubicBezTo>
                    <a:pt x="450234" y="31216"/>
                    <a:pt x="463441" y="40822"/>
                    <a:pt x="475446" y="52827"/>
                  </a:cubicBezTo>
                  <a:cubicBezTo>
                    <a:pt x="487454" y="64833"/>
                    <a:pt x="498258" y="78041"/>
                    <a:pt x="507864" y="92448"/>
                  </a:cubicBezTo>
                  <a:cubicBezTo>
                    <a:pt x="518669" y="90046"/>
                    <a:pt x="529474" y="88846"/>
                    <a:pt x="540281" y="88846"/>
                  </a:cubicBezTo>
                  <a:cubicBezTo>
                    <a:pt x="564294" y="88846"/>
                    <a:pt x="588305" y="93649"/>
                    <a:pt x="609916" y="103254"/>
                  </a:cubicBezTo>
                  <a:cubicBezTo>
                    <a:pt x="631528" y="112859"/>
                    <a:pt x="650738" y="124865"/>
                    <a:pt x="667546" y="141675"/>
                  </a:cubicBezTo>
                  <a:cubicBezTo>
                    <a:pt x="684355" y="158483"/>
                    <a:pt x="696362" y="177693"/>
                    <a:pt x="705966" y="199303"/>
                  </a:cubicBezTo>
                  <a:cubicBezTo>
                    <a:pt x="715570" y="220914"/>
                    <a:pt x="720373" y="243726"/>
                    <a:pt x="720373" y="268940"/>
                  </a:cubicBezTo>
                  <a:cubicBezTo>
                    <a:pt x="720373" y="292951"/>
                    <a:pt x="715570" y="316964"/>
                    <a:pt x="705966" y="338575"/>
                  </a:cubicBezTo>
                  <a:cubicBezTo>
                    <a:pt x="696362" y="360187"/>
                    <a:pt x="684355" y="379397"/>
                    <a:pt x="667546" y="396205"/>
                  </a:cubicBezTo>
                  <a:cubicBezTo>
                    <a:pt x="650738" y="413014"/>
                    <a:pt x="631528" y="425019"/>
                    <a:pt x="609916" y="434625"/>
                  </a:cubicBezTo>
                  <a:cubicBezTo>
                    <a:pt x="588305" y="444229"/>
                    <a:pt x="565494" y="449032"/>
                    <a:pt x="540281" y="449032"/>
                  </a:cubicBezTo>
                  <a:lnTo>
                    <a:pt x="134470" y="449032"/>
                  </a:lnTo>
                  <a:cubicBezTo>
                    <a:pt x="115260" y="449032"/>
                    <a:pt x="98452" y="445430"/>
                    <a:pt x="81643" y="438226"/>
                  </a:cubicBezTo>
                  <a:cubicBezTo>
                    <a:pt x="64833" y="431023"/>
                    <a:pt x="50426" y="421417"/>
                    <a:pt x="38420" y="409412"/>
                  </a:cubicBezTo>
                  <a:cubicBezTo>
                    <a:pt x="26413" y="396205"/>
                    <a:pt x="16809" y="381798"/>
                    <a:pt x="10805" y="367390"/>
                  </a:cubicBezTo>
                  <a:cubicBezTo>
                    <a:pt x="3603" y="350581"/>
                    <a:pt x="0" y="333773"/>
                    <a:pt x="0" y="314563"/>
                  </a:cubicBezTo>
                  <a:cubicBezTo>
                    <a:pt x="0" y="295353"/>
                    <a:pt x="3603" y="278544"/>
                    <a:pt x="10805" y="261736"/>
                  </a:cubicBezTo>
                  <a:cubicBezTo>
                    <a:pt x="18010" y="244927"/>
                    <a:pt x="27614" y="230520"/>
                    <a:pt x="39621" y="218513"/>
                  </a:cubicBezTo>
                  <a:cubicBezTo>
                    <a:pt x="51627" y="206507"/>
                    <a:pt x="66034" y="196901"/>
                    <a:pt x="82844" y="189699"/>
                  </a:cubicBezTo>
                  <a:cubicBezTo>
                    <a:pt x="99653" y="182494"/>
                    <a:pt x="116461" y="178892"/>
                    <a:pt x="135671" y="178892"/>
                  </a:cubicBezTo>
                  <a:cubicBezTo>
                    <a:pt x="139272" y="153680"/>
                    <a:pt x="146476" y="129668"/>
                    <a:pt x="158482" y="108056"/>
                  </a:cubicBezTo>
                  <a:cubicBezTo>
                    <a:pt x="170489" y="85244"/>
                    <a:pt x="184896" y="66034"/>
                    <a:pt x="202906" y="50426"/>
                  </a:cubicBezTo>
                  <a:cubicBezTo>
                    <a:pt x="220915" y="34818"/>
                    <a:pt x="241326" y="22812"/>
                    <a:pt x="264138" y="13207"/>
                  </a:cubicBezTo>
                  <a:cubicBezTo>
                    <a:pt x="286950" y="4803"/>
                    <a:pt x="310961" y="0"/>
                    <a:pt x="337376" y="0"/>
                  </a:cubicBezTo>
                  <a:close/>
                </a:path>
              </a:pathLst>
            </a:custGeom>
            <a:grpFill/>
            <a:ln w="12700" cap="flat">
              <a:solidFill>
                <a:schemeClr val="bg1"/>
              </a:solidFill>
              <a:prstDash val="solid"/>
              <a:miter/>
            </a:ln>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1FC33883-0C30-D043-9A63-4E93F08D13BE}"/>
              </a:ext>
            </a:extLst>
          </p:cNvPr>
          <p:cNvSpPr txBox="1"/>
          <p:nvPr/>
        </p:nvSpPr>
        <p:spPr>
          <a:xfrm>
            <a:off x="7144969" y="5101036"/>
            <a:ext cx="827471"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SQL Database</a:t>
            </a:r>
          </a:p>
        </p:txBody>
      </p:sp>
      <p:sp>
        <p:nvSpPr>
          <p:cNvPr id="92" name="Freeform 188">
            <a:extLst>
              <a:ext uri="{FF2B5EF4-FFF2-40B4-BE49-F238E27FC236}">
                <a16:creationId xmlns:a16="http://schemas.microsoft.com/office/drawing/2014/main" id="{634C11B7-1D40-E544-8FA8-00B95905FB61}"/>
              </a:ext>
            </a:extLst>
          </p:cNvPr>
          <p:cNvSpPr/>
          <p:nvPr/>
        </p:nvSpPr>
        <p:spPr bwMode="auto">
          <a:xfrm>
            <a:off x="6599886" y="4726911"/>
            <a:ext cx="258800" cy="3319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 name="TextBox 95">
            <a:extLst>
              <a:ext uri="{FF2B5EF4-FFF2-40B4-BE49-F238E27FC236}">
                <a16:creationId xmlns:a16="http://schemas.microsoft.com/office/drawing/2014/main" id="{70EE8048-AC87-E64E-802C-8447762FD3BF}"/>
              </a:ext>
            </a:extLst>
          </p:cNvPr>
          <p:cNvSpPr txBox="1"/>
          <p:nvPr/>
        </p:nvSpPr>
        <p:spPr>
          <a:xfrm>
            <a:off x="6383969" y="5101036"/>
            <a:ext cx="689611"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SQL Server</a:t>
            </a:r>
          </a:p>
        </p:txBody>
      </p:sp>
      <p:grpSp>
        <p:nvGrpSpPr>
          <p:cNvPr id="97" name="Group 96">
            <a:extLst>
              <a:ext uri="{FF2B5EF4-FFF2-40B4-BE49-F238E27FC236}">
                <a16:creationId xmlns:a16="http://schemas.microsoft.com/office/drawing/2014/main" id="{8ECCA54B-7B99-9340-8566-0D356EFB7817}"/>
              </a:ext>
            </a:extLst>
          </p:cNvPr>
          <p:cNvGrpSpPr/>
          <p:nvPr/>
        </p:nvGrpSpPr>
        <p:grpSpPr>
          <a:xfrm>
            <a:off x="8202794" y="4703871"/>
            <a:ext cx="393946" cy="362811"/>
            <a:chOff x="10504649" y="1254647"/>
            <a:chExt cx="961680" cy="885676"/>
          </a:xfrm>
          <a:solidFill>
            <a:schemeClr val="accent1"/>
          </a:solidFill>
        </p:grpSpPr>
        <p:sp>
          <p:nvSpPr>
            <p:cNvPr id="99" name="Freeform: Shape 9">
              <a:extLst>
                <a:ext uri="{FF2B5EF4-FFF2-40B4-BE49-F238E27FC236}">
                  <a16:creationId xmlns:a16="http://schemas.microsoft.com/office/drawing/2014/main" id="{3485CDA2-4CEF-564A-9FD5-0AC0639B91A8}"/>
                </a:ext>
              </a:extLst>
            </p:cNvPr>
            <p:cNvSpPr/>
            <p:nvPr/>
          </p:nvSpPr>
          <p:spPr bwMode="auto">
            <a:xfrm flipH="1">
              <a:off x="10504649" y="1254647"/>
              <a:ext cx="628146" cy="561761"/>
            </a:xfrm>
            <a:custGeom>
              <a:avLst/>
              <a:gdLst>
                <a:gd name="connsiteX0" fmla="*/ 316533 w 628146"/>
                <a:gd name="connsiteY0" fmla="*/ 0 h 561761"/>
                <a:gd name="connsiteX1" fmla="*/ 0 w 628146"/>
                <a:gd name="connsiteY1" fmla="*/ 165946 h 561761"/>
                <a:gd name="connsiteX2" fmla="*/ 0 w 628146"/>
                <a:gd name="connsiteY2" fmla="*/ 226256 h 561761"/>
                <a:gd name="connsiteX3" fmla="*/ 59860 w 628146"/>
                <a:gd name="connsiteY3" fmla="*/ 226256 h 561761"/>
                <a:gd name="connsiteX4" fmla="*/ 59860 w 628146"/>
                <a:gd name="connsiteY4" fmla="*/ 350735 h 561761"/>
                <a:gd name="connsiteX5" fmla="*/ 114385 w 628146"/>
                <a:gd name="connsiteY5" fmla="*/ 350735 h 561761"/>
                <a:gd name="connsiteX6" fmla="*/ 114385 w 628146"/>
                <a:gd name="connsiteY6" fmla="*/ 226256 h 561761"/>
                <a:gd name="connsiteX7" fmla="*/ 523496 w 628146"/>
                <a:gd name="connsiteY7" fmla="*/ 226256 h 561761"/>
                <a:gd name="connsiteX8" fmla="*/ 523496 w 628146"/>
                <a:gd name="connsiteY8" fmla="*/ 561761 h 561761"/>
                <a:gd name="connsiteX9" fmla="*/ 590558 w 628146"/>
                <a:gd name="connsiteY9" fmla="*/ 561761 h 561761"/>
                <a:gd name="connsiteX10" fmla="*/ 590558 w 628146"/>
                <a:gd name="connsiteY10" fmla="*/ 226256 h 561761"/>
                <a:gd name="connsiteX11" fmla="*/ 628146 w 628146"/>
                <a:gd name="connsiteY11" fmla="*/ 226256 h 561761"/>
                <a:gd name="connsiteX12" fmla="*/ 628146 w 628146"/>
                <a:gd name="connsiteY12" fmla="*/ 165946 h 561761"/>
                <a:gd name="connsiteX13" fmla="*/ 316533 w 628146"/>
                <a:gd name="connsiteY13" fmla="*/ 0 h 56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146" h="561761">
                  <a:moveTo>
                    <a:pt x="316533" y="0"/>
                  </a:moveTo>
                  <a:lnTo>
                    <a:pt x="0" y="165946"/>
                  </a:lnTo>
                  <a:lnTo>
                    <a:pt x="0" y="226256"/>
                  </a:lnTo>
                  <a:lnTo>
                    <a:pt x="59860" y="226256"/>
                  </a:lnTo>
                  <a:lnTo>
                    <a:pt x="59860" y="350735"/>
                  </a:lnTo>
                  <a:lnTo>
                    <a:pt x="114385" y="350735"/>
                  </a:lnTo>
                  <a:lnTo>
                    <a:pt x="114385" y="226256"/>
                  </a:lnTo>
                  <a:lnTo>
                    <a:pt x="523496" y="226256"/>
                  </a:lnTo>
                  <a:lnTo>
                    <a:pt x="523496" y="561761"/>
                  </a:lnTo>
                  <a:lnTo>
                    <a:pt x="590558" y="561761"/>
                  </a:lnTo>
                  <a:lnTo>
                    <a:pt x="590558" y="226256"/>
                  </a:lnTo>
                  <a:lnTo>
                    <a:pt x="628146" y="226256"/>
                  </a:lnTo>
                  <a:lnTo>
                    <a:pt x="628146" y="165946"/>
                  </a:lnTo>
                  <a:lnTo>
                    <a:pt x="316533"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1A1A1A"/>
                </a:solidFill>
                <a:effectLst/>
                <a:uLnTx/>
                <a:uFillTx/>
                <a:latin typeface="Segoe UI Light"/>
                <a:ea typeface="Segoe UI" pitchFamily="34" charset="0"/>
                <a:cs typeface="Segoe UI" pitchFamily="34" charset="0"/>
              </a:endParaRPr>
            </a:p>
          </p:txBody>
        </p:sp>
        <p:sp>
          <p:nvSpPr>
            <p:cNvPr id="111" name="Freeform: Shape 10">
              <a:extLst>
                <a:ext uri="{FF2B5EF4-FFF2-40B4-BE49-F238E27FC236}">
                  <a16:creationId xmlns:a16="http://schemas.microsoft.com/office/drawing/2014/main" id="{E1D29CD5-3929-B141-A549-5E5682FFDFE9}"/>
                </a:ext>
              </a:extLst>
            </p:cNvPr>
            <p:cNvSpPr/>
            <p:nvPr/>
          </p:nvSpPr>
          <p:spPr bwMode="auto">
            <a:xfrm flipH="1">
              <a:off x="10639084" y="1560682"/>
              <a:ext cx="288495" cy="254168"/>
            </a:xfrm>
            <a:custGeom>
              <a:avLst/>
              <a:gdLst>
                <a:gd name="connsiteX0" fmla="*/ 69557 w 288495"/>
                <a:gd name="connsiteY0" fmla="*/ 187621 h 254168"/>
                <a:gd name="connsiteX1" fmla="*/ 0 w 288495"/>
                <a:gd name="connsiteY1" fmla="*/ 187621 h 254168"/>
                <a:gd name="connsiteX2" fmla="*/ 0 w 288495"/>
                <a:gd name="connsiteY2" fmla="*/ 254168 h 254168"/>
                <a:gd name="connsiteX3" fmla="*/ 69557 w 288495"/>
                <a:gd name="connsiteY3" fmla="*/ 254168 h 254168"/>
                <a:gd name="connsiteX4" fmla="*/ 179027 w 288495"/>
                <a:gd name="connsiteY4" fmla="*/ 187621 h 254168"/>
                <a:gd name="connsiteX5" fmla="*/ 109470 w 288495"/>
                <a:gd name="connsiteY5" fmla="*/ 187621 h 254168"/>
                <a:gd name="connsiteX6" fmla="*/ 109470 w 288495"/>
                <a:gd name="connsiteY6" fmla="*/ 254168 h 254168"/>
                <a:gd name="connsiteX7" fmla="*/ 179027 w 288495"/>
                <a:gd name="connsiteY7" fmla="*/ 254168 h 254168"/>
                <a:gd name="connsiteX8" fmla="*/ 288495 w 288495"/>
                <a:gd name="connsiteY8" fmla="*/ 187621 h 254168"/>
                <a:gd name="connsiteX9" fmla="*/ 218938 w 288495"/>
                <a:gd name="connsiteY9" fmla="*/ 187621 h 254168"/>
                <a:gd name="connsiteX10" fmla="*/ 218938 w 288495"/>
                <a:gd name="connsiteY10" fmla="*/ 254168 h 254168"/>
                <a:gd name="connsiteX11" fmla="*/ 288495 w 288495"/>
                <a:gd name="connsiteY11" fmla="*/ 254168 h 254168"/>
                <a:gd name="connsiteX12" fmla="*/ 179027 w 288495"/>
                <a:gd name="connsiteY12" fmla="*/ 93810 h 254168"/>
                <a:gd name="connsiteX13" fmla="*/ 109470 w 288495"/>
                <a:gd name="connsiteY13" fmla="*/ 93810 h 254168"/>
                <a:gd name="connsiteX14" fmla="*/ 109470 w 288495"/>
                <a:gd name="connsiteY14" fmla="*/ 160357 h 254168"/>
                <a:gd name="connsiteX15" fmla="*/ 179027 w 288495"/>
                <a:gd name="connsiteY15" fmla="*/ 160357 h 254168"/>
                <a:gd name="connsiteX16" fmla="*/ 288495 w 288495"/>
                <a:gd name="connsiteY16" fmla="*/ 93810 h 254168"/>
                <a:gd name="connsiteX17" fmla="*/ 218938 w 288495"/>
                <a:gd name="connsiteY17" fmla="*/ 93810 h 254168"/>
                <a:gd name="connsiteX18" fmla="*/ 218938 w 288495"/>
                <a:gd name="connsiteY18" fmla="*/ 160357 h 254168"/>
                <a:gd name="connsiteX19" fmla="*/ 288495 w 288495"/>
                <a:gd name="connsiteY19" fmla="*/ 160357 h 254168"/>
                <a:gd name="connsiteX20" fmla="*/ 233761 w 288495"/>
                <a:gd name="connsiteY20" fmla="*/ 0 h 254168"/>
                <a:gd name="connsiteX21" fmla="*/ 164203 w 288495"/>
                <a:gd name="connsiteY21" fmla="*/ 0 h 254168"/>
                <a:gd name="connsiteX22" fmla="*/ 164203 w 288495"/>
                <a:gd name="connsiteY22" fmla="*/ 66547 h 254168"/>
                <a:gd name="connsiteX23" fmla="*/ 233761 w 288495"/>
                <a:gd name="connsiteY23" fmla="*/ 66547 h 254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8495" h="254168">
                  <a:moveTo>
                    <a:pt x="69557" y="187621"/>
                  </a:moveTo>
                  <a:lnTo>
                    <a:pt x="0" y="187621"/>
                  </a:lnTo>
                  <a:lnTo>
                    <a:pt x="0" y="254168"/>
                  </a:lnTo>
                  <a:lnTo>
                    <a:pt x="69557" y="254168"/>
                  </a:lnTo>
                  <a:close/>
                  <a:moveTo>
                    <a:pt x="179027" y="187621"/>
                  </a:moveTo>
                  <a:lnTo>
                    <a:pt x="109470" y="187621"/>
                  </a:lnTo>
                  <a:lnTo>
                    <a:pt x="109470" y="254168"/>
                  </a:lnTo>
                  <a:lnTo>
                    <a:pt x="179027" y="254168"/>
                  </a:lnTo>
                  <a:close/>
                  <a:moveTo>
                    <a:pt x="288495" y="187621"/>
                  </a:moveTo>
                  <a:lnTo>
                    <a:pt x="218938" y="187621"/>
                  </a:lnTo>
                  <a:lnTo>
                    <a:pt x="218938" y="254168"/>
                  </a:lnTo>
                  <a:lnTo>
                    <a:pt x="288495" y="254168"/>
                  </a:lnTo>
                  <a:close/>
                  <a:moveTo>
                    <a:pt x="179027" y="93810"/>
                  </a:moveTo>
                  <a:lnTo>
                    <a:pt x="109470" y="93810"/>
                  </a:lnTo>
                  <a:lnTo>
                    <a:pt x="109470" y="160357"/>
                  </a:lnTo>
                  <a:lnTo>
                    <a:pt x="179027" y="160357"/>
                  </a:lnTo>
                  <a:close/>
                  <a:moveTo>
                    <a:pt x="288495" y="93810"/>
                  </a:moveTo>
                  <a:lnTo>
                    <a:pt x="218938" y="93810"/>
                  </a:lnTo>
                  <a:lnTo>
                    <a:pt x="218938" y="160357"/>
                  </a:lnTo>
                  <a:lnTo>
                    <a:pt x="288495" y="160357"/>
                  </a:lnTo>
                  <a:close/>
                  <a:moveTo>
                    <a:pt x="233761" y="0"/>
                  </a:moveTo>
                  <a:lnTo>
                    <a:pt x="164203" y="0"/>
                  </a:lnTo>
                  <a:lnTo>
                    <a:pt x="164203" y="66547"/>
                  </a:lnTo>
                  <a:lnTo>
                    <a:pt x="233761" y="665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1A1A1A"/>
                </a:solidFill>
                <a:effectLst/>
                <a:uLnTx/>
                <a:uFillTx/>
                <a:latin typeface="Segoe UI Light"/>
                <a:ea typeface="Segoe UI" pitchFamily="34" charset="0"/>
                <a:cs typeface="Segoe UI" pitchFamily="34" charset="0"/>
              </a:endParaRPr>
            </a:p>
          </p:txBody>
        </p:sp>
        <p:sp>
          <p:nvSpPr>
            <p:cNvPr id="112" name="Freeform: Shape 11">
              <a:extLst>
                <a:ext uri="{FF2B5EF4-FFF2-40B4-BE49-F238E27FC236}">
                  <a16:creationId xmlns:a16="http://schemas.microsoft.com/office/drawing/2014/main" id="{B3AD862E-CFAD-9C4A-B755-BEBE6B3BF659}"/>
                </a:ext>
              </a:extLst>
            </p:cNvPr>
            <p:cNvSpPr/>
            <p:nvPr/>
          </p:nvSpPr>
          <p:spPr bwMode="auto">
            <a:xfrm flipH="1">
              <a:off x="11042732" y="1587020"/>
              <a:ext cx="423597" cy="553303"/>
            </a:xfrm>
            <a:custGeom>
              <a:avLst/>
              <a:gdLst>
                <a:gd name="connsiteX0" fmla="*/ 208942 w 423598"/>
                <a:gd name="connsiteY0" fmla="*/ 270142 h 553303"/>
                <a:gd name="connsiteX1" fmla="*/ 194885 w 423598"/>
                <a:gd name="connsiteY1" fmla="*/ 277993 h 553303"/>
                <a:gd name="connsiteX2" fmla="*/ 189746 w 423598"/>
                <a:gd name="connsiteY2" fmla="*/ 299468 h 553303"/>
                <a:gd name="connsiteX3" fmla="*/ 195188 w 423598"/>
                <a:gd name="connsiteY3" fmla="*/ 319942 h 553303"/>
                <a:gd name="connsiteX4" fmla="*/ 209471 w 423598"/>
                <a:gd name="connsiteY4" fmla="*/ 327561 h 553303"/>
                <a:gd name="connsiteX5" fmla="*/ 224171 w 423598"/>
                <a:gd name="connsiteY5" fmla="*/ 320019 h 553303"/>
                <a:gd name="connsiteX6" fmla="*/ 229575 w 423598"/>
                <a:gd name="connsiteY6" fmla="*/ 299005 h 553303"/>
                <a:gd name="connsiteX7" fmla="*/ 224133 w 423598"/>
                <a:gd name="connsiteY7" fmla="*/ 277684 h 553303"/>
                <a:gd name="connsiteX8" fmla="*/ 208942 w 423598"/>
                <a:gd name="connsiteY8" fmla="*/ 270142 h 553303"/>
                <a:gd name="connsiteX9" fmla="*/ 139856 w 423598"/>
                <a:gd name="connsiteY9" fmla="*/ 243665 h 553303"/>
                <a:gd name="connsiteX10" fmla="*/ 139856 w 423598"/>
                <a:gd name="connsiteY10" fmla="*/ 354041 h 553303"/>
                <a:gd name="connsiteX11" fmla="*/ 69872 w 423598"/>
                <a:gd name="connsiteY11" fmla="*/ 354041 h 553303"/>
                <a:gd name="connsiteX12" fmla="*/ 69872 w 423598"/>
                <a:gd name="connsiteY12" fmla="*/ 328024 h 553303"/>
                <a:gd name="connsiteX13" fmla="*/ 107207 w 423598"/>
                <a:gd name="connsiteY13" fmla="*/ 328024 h 553303"/>
                <a:gd name="connsiteX14" fmla="*/ 107207 w 423598"/>
                <a:gd name="connsiteY14" fmla="*/ 243665 h 553303"/>
                <a:gd name="connsiteX15" fmla="*/ 208640 w 423598"/>
                <a:gd name="connsiteY15" fmla="*/ 241817 h 553303"/>
                <a:gd name="connsiteX16" fmla="*/ 237511 w 423598"/>
                <a:gd name="connsiteY16" fmla="*/ 249167 h 553303"/>
                <a:gd name="connsiteX17" fmla="*/ 257236 w 423598"/>
                <a:gd name="connsiteY17" fmla="*/ 269988 h 553303"/>
                <a:gd name="connsiteX18" fmla="*/ 264266 w 423598"/>
                <a:gd name="connsiteY18" fmla="*/ 300314 h 553303"/>
                <a:gd name="connsiteX19" fmla="*/ 257311 w 423598"/>
                <a:gd name="connsiteY19" fmla="*/ 329139 h 553303"/>
                <a:gd name="connsiteX20" fmla="*/ 237851 w 423598"/>
                <a:gd name="connsiteY20" fmla="*/ 348921 h 553303"/>
                <a:gd name="connsiteX21" fmla="*/ 210076 w 423598"/>
                <a:gd name="connsiteY21" fmla="*/ 355964 h 553303"/>
                <a:gd name="connsiteX22" fmla="*/ 197455 w 423598"/>
                <a:gd name="connsiteY22" fmla="*/ 354655 h 553303"/>
                <a:gd name="connsiteX23" fmla="*/ 183700 w 423598"/>
                <a:gd name="connsiteY23" fmla="*/ 368895 h 553303"/>
                <a:gd name="connsiteX24" fmla="*/ 142738 w 423598"/>
                <a:gd name="connsiteY24" fmla="*/ 368895 h 553303"/>
                <a:gd name="connsiteX25" fmla="*/ 171380 w 423598"/>
                <a:gd name="connsiteY25" fmla="*/ 340723 h 553303"/>
                <a:gd name="connsiteX26" fmla="*/ 155131 w 423598"/>
                <a:gd name="connsiteY26" fmla="*/ 298544 h 553303"/>
                <a:gd name="connsiteX27" fmla="*/ 161819 w 423598"/>
                <a:gd name="connsiteY27" fmla="*/ 268948 h 553303"/>
                <a:gd name="connsiteX28" fmla="*/ 180790 w 423598"/>
                <a:gd name="connsiteY28" fmla="*/ 248861 h 553303"/>
                <a:gd name="connsiteX29" fmla="*/ 208640 w 423598"/>
                <a:gd name="connsiteY29" fmla="*/ 241817 h 553303"/>
                <a:gd name="connsiteX30" fmla="*/ 309740 w 423598"/>
                <a:gd name="connsiteY30" fmla="*/ 241817 h 553303"/>
                <a:gd name="connsiteX31" fmla="*/ 341785 w 423598"/>
                <a:gd name="connsiteY31" fmla="*/ 251399 h 553303"/>
                <a:gd name="connsiteX32" fmla="*/ 353726 w 423598"/>
                <a:gd name="connsiteY32" fmla="*/ 276992 h 553303"/>
                <a:gd name="connsiteX33" fmla="*/ 327576 w 423598"/>
                <a:gd name="connsiteY33" fmla="*/ 310091 h 553303"/>
                <a:gd name="connsiteX34" fmla="*/ 316504 w 423598"/>
                <a:gd name="connsiteY34" fmla="*/ 314940 h 553303"/>
                <a:gd name="connsiteX35" fmla="*/ 312045 w 423598"/>
                <a:gd name="connsiteY35" fmla="*/ 318749 h 553303"/>
                <a:gd name="connsiteX36" fmla="*/ 310572 w 423598"/>
                <a:gd name="connsiteY36" fmla="*/ 323482 h 553303"/>
                <a:gd name="connsiteX37" fmla="*/ 313518 w 423598"/>
                <a:gd name="connsiteY37" fmla="*/ 329217 h 553303"/>
                <a:gd name="connsiteX38" fmla="*/ 321831 w 423598"/>
                <a:gd name="connsiteY38" fmla="*/ 331179 h 553303"/>
                <a:gd name="connsiteX39" fmla="*/ 337174 w 423598"/>
                <a:gd name="connsiteY39" fmla="*/ 328063 h 553303"/>
                <a:gd name="connsiteX40" fmla="*/ 352213 w 423598"/>
                <a:gd name="connsiteY40" fmla="*/ 319866 h 553303"/>
                <a:gd name="connsiteX41" fmla="*/ 352213 w 423598"/>
                <a:gd name="connsiteY41" fmla="*/ 350114 h 553303"/>
                <a:gd name="connsiteX42" fmla="*/ 321077 w 423598"/>
                <a:gd name="connsiteY42" fmla="*/ 355964 h 553303"/>
                <a:gd name="connsiteX43" fmla="*/ 295985 w 423598"/>
                <a:gd name="connsiteY43" fmla="*/ 351962 h 553303"/>
                <a:gd name="connsiteX44" fmla="*/ 279775 w 423598"/>
                <a:gd name="connsiteY44" fmla="*/ 339801 h 553303"/>
                <a:gd name="connsiteX45" fmla="*/ 273991 w 423598"/>
                <a:gd name="connsiteY45" fmla="*/ 320636 h 553303"/>
                <a:gd name="connsiteX46" fmla="*/ 280983 w 423598"/>
                <a:gd name="connsiteY46" fmla="*/ 301084 h 553303"/>
                <a:gd name="connsiteX47" fmla="*/ 304827 w 423598"/>
                <a:gd name="connsiteY47" fmla="*/ 285920 h 553303"/>
                <a:gd name="connsiteX48" fmla="*/ 316051 w 423598"/>
                <a:gd name="connsiteY48" fmla="*/ 280033 h 553303"/>
                <a:gd name="connsiteX49" fmla="*/ 318734 w 423598"/>
                <a:gd name="connsiteY49" fmla="*/ 274299 h 553303"/>
                <a:gd name="connsiteX50" fmla="*/ 315408 w 423598"/>
                <a:gd name="connsiteY50" fmla="*/ 268603 h 553303"/>
                <a:gd name="connsiteX51" fmla="*/ 306640 w 423598"/>
                <a:gd name="connsiteY51" fmla="*/ 266525 h 553303"/>
                <a:gd name="connsiteX52" fmla="*/ 279736 w 423598"/>
                <a:gd name="connsiteY52" fmla="*/ 274144 h 553303"/>
                <a:gd name="connsiteX53" fmla="*/ 279736 w 423598"/>
                <a:gd name="connsiteY53" fmla="*/ 246050 h 553303"/>
                <a:gd name="connsiteX54" fmla="*/ 290657 w 423598"/>
                <a:gd name="connsiteY54" fmla="*/ 243432 h 553303"/>
                <a:gd name="connsiteX55" fmla="*/ 299310 w 423598"/>
                <a:gd name="connsiteY55" fmla="*/ 242278 h 553303"/>
                <a:gd name="connsiteX56" fmla="*/ 309740 w 423598"/>
                <a:gd name="connsiteY56" fmla="*/ 241817 h 553303"/>
                <a:gd name="connsiteX57" fmla="*/ 211799 w 423598"/>
                <a:gd name="connsiteY57" fmla="*/ 31742 h 553303"/>
                <a:gd name="connsiteX58" fmla="*/ 357992 w 423598"/>
                <a:gd name="connsiteY58" fmla="*/ 75440 h 553303"/>
                <a:gd name="connsiteX59" fmla="*/ 211799 w 423598"/>
                <a:gd name="connsiteY59" fmla="*/ 119138 h 553303"/>
                <a:gd name="connsiteX60" fmla="*/ 65606 w 423598"/>
                <a:gd name="connsiteY60" fmla="*/ 75440 h 553303"/>
                <a:gd name="connsiteX61" fmla="*/ 211799 w 423598"/>
                <a:gd name="connsiteY61" fmla="*/ 31742 h 553303"/>
                <a:gd name="connsiteX62" fmla="*/ 211799 w 423598"/>
                <a:gd name="connsiteY62" fmla="*/ 0 h 553303"/>
                <a:gd name="connsiteX63" fmla="*/ 1093 w 423598"/>
                <a:gd name="connsiteY63" fmla="*/ 78993 h 553303"/>
                <a:gd name="connsiteX64" fmla="*/ 324 w 423598"/>
                <a:gd name="connsiteY64" fmla="*/ 85326 h 553303"/>
                <a:gd name="connsiteX65" fmla="*/ 0 w 423598"/>
                <a:gd name="connsiteY65" fmla="*/ 85326 h 553303"/>
                <a:gd name="connsiteX66" fmla="*/ 0 w 423598"/>
                <a:gd name="connsiteY66" fmla="*/ 87989 h 553303"/>
                <a:gd name="connsiteX67" fmla="*/ 0 w 423598"/>
                <a:gd name="connsiteY67" fmla="*/ 465314 h 553303"/>
                <a:gd name="connsiteX68" fmla="*/ 0 w 423598"/>
                <a:gd name="connsiteY68" fmla="*/ 465315 h 553303"/>
                <a:gd name="connsiteX69" fmla="*/ 0 w 423598"/>
                <a:gd name="connsiteY69" fmla="*/ 465316 h 553303"/>
                <a:gd name="connsiteX70" fmla="*/ 0 w 423598"/>
                <a:gd name="connsiteY70" fmla="*/ 467976 h 553303"/>
                <a:gd name="connsiteX71" fmla="*/ 324 w 423598"/>
                <a:gd name="connsiteY71" fmla="*/ 467976 h 553303"/>
                <a:gd name="connsiteX72" fmla="*/ 1093 w 423598"/>
                <a:gd name="connsiteY72" fmla="*/ 474311 h 553303"/>
                <a:gd name="connsiteX73" fmla="*/ 211799 w 423598"/>
                <a:gd name="connsiteY73" fmla="*/ 553303 h 553303"/>
                <a:gd name="connsiteX74" fmla="*/ 422504 w 423598"/>
                <a:gd name="connsiteY74" fmla="*/ 474311 h 553303"/>
                <a:gd name="connsiteX75" fmla="*/ 423274 w 423598"/>
                <a:gd name="connsiteY75" fmla="*/ 467976 h 553303"/>
                <a:gd name="connsiteX76" fmla="*/ 423598 w 423598"/>
                <a:gd name="connsiteY76" fmla="*/ 467976 h 553303"/>
                <a:gd name="connsiteX77" fmla="*/ 423598 w 423598"/>
                <a:gd name="connsiteY77" fmla="*/ 465315 h 553303"/>
                <a:gd name="connsiteX78" fmla="*/ 423598 w 423598"/>
                <a:gd name="connsiteY78" fmla="*/ 87989 h 553303"/>
                <a:gd name="connsiteX79" fmla="*/ 423598 w 423598"/>
                <a:gd name="connsiteY79" fmla="*/ 87988 h 553303"/>
                <a:gd name="connsiteX80" fmla="*/ 422504 w 423598"/>
                <a:gd name="connsiteY80" fmla="*/ 78993 h 553303"/>
                <a:gd name="connsiteX81" fmla="*/ 211799 w 423598"/>
                <a:gd name="connsiteY81" fmla="*/ 0 h 55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3598" h="553303">
                  <a:moveTo>
                    <a:pt x="208942" y="270142"/>
                  </a:moveTo>
                  <a:cubicBezTo>
                    <a:pt x="202997" y="270142"/>
                    <a:pt x="198311" y="272758"/>
                    <a:pt x="194885" y="277993"/>
                  </a:cubicBezTo>
                  <a:cubicBezTo>
                    <a:pt x="191460" y="283227"/>
                    <a:pt x="189746" y="290385"/>
                    <a:pt x="189746" y="299468"/>
                  </a:cubicBezTo>
                  <a:cubicBezTo>
                    <a:pt x="189746" y="308037"/>
                    <a:pt x="191559" y="314862"/>
                    <a:pt x="195188" y="319942"/>
                  </a:cubicBezTo>
                  <a:cubicBezTo>
                    <a:pt x="198816" y="325021"/>
                    <a:pt x="203577" y="327561"/>
                    <a:pt x="209471" y="327561"/>
                  </a:cubicBezTo>
                  <a:cubicBezTo>
                    <a:pt x="215668" y="327561"/>
                    <a:pt x="220568" y="325048"/>
                    <a:pt x="224171" y="320019"/>
                  </a:cubicBezTo>
                  <a:cubicBezTo>
                    <a:pt x="227774" y="314990"/>
                    <a:pt x="229575" y="307986"/>
                    <a:pt x="229575" y="299005"/>
                  </a:cubicBezTo>
                  <a:cubicBezTo>
                    <a:pt x="229575" y="289821"/>
                    <a:pt x="227762" y="282714"/>
                    <a:pt x="224133" y="277684"/>
                  </a:cubicBezTo>
                  <a:cubicBezTo>
                    <a:pt x="220506" y="272657"/>
                    <a:pt x="215442" y="270142"/>
                    <a:pt x="208942" y="270142"/>
                  </a:cubicBezTo>
                  <a:close/>
                  <a:moveTo>
                    <a:pt x="139856" y="243665"/>
                  </a:moveTo>
                  <a:lnTo>
                    <a:pt x="139856" y="354041"/>
                  </a:lnTo>
                  <a:lnTo>
                    <a:pt x="69872" y="354041"/>
                  </a:lnTo>
                  <a:lnTo>
                    <a:pt x="69872" y="328024"/>
                  </a:lnTo>
                  <a:lnTo>
                    <a:pt x="107207" y="328024"/>
                  </a:lnTo>
                  <a:lnTo>
                    <a:pt x="107207" y="243665"/>
                  </a:lnTo>
                  <a:close/>
                  <a:moveTo>
                    <a:pt x="208640" y="241817"/>
                  </a:moveTo>
                  <a:cubicBezTo>
                    <a:pt x="219423" y="241817"/>
                    <a:pt x="229046" y="244266"/>
                    <a:pt x="237511" y="249167"/>
                  </a:cubicBezTo>
                  <a:cubicBezTo>
                    <a:pt x="245975" y="254068"/>
                    <a:pt x="252550" y="261009"/>
                    <a:pt x="257236" y="269988"/>
                  </a:cubicBezTo>
                  <a:cubicBezTo>
                    <a:pt x="261922" y="278968"/>
                    <a:pt x="264266" y="289077"/>
                    <a:pt x="264266" y="300314"/>
                  </a:cubicBezTo>
                  <a:cubicBezTo>
                    <a:pt x="264266" y="311039"/>
                    <a:pt x="261946" y="320648"/>
                    <a:pt x="257311" y="329139"/>
                  </a:cubicBezTo>
                  <a:cubicBezTo>
                    <a:pt x="252676" y="337633"/>
                    <a:pt x="246189" y="344227"/>
                    <a:pt x="237851" y="348921"/>
                  </a:cubicBezTo>
                  <a:cubicBezTo>
                    <a:pt x="229512" y="353616"/>
                    <a:pt x="220254" y="355964"/>
                    <a:pt x="210076" y="355964"/>
                  </a:cubicBezTo>
                  <a:cubicBezTo>
                    <a:pt x="205693" y="355964"/>
                    <a:pt x="201485" y="355528"/>
                    <a:pt x="197455" y="354655"/>
                  </a:cubicBezTo>
                  <a:lnTo>
                    <a:pt x="183700" y="368895"/>
                  </a:lnTo>
                  <a:lnTo>
                    <a:pt x="142738" y="368895"/>
                  </a:lnTo>
                  <a:lnTo>
                    <a:pt x="171380" y="340723"/>
                  </a:lnTo>
                  <a:cubicBezTo>
                    <a:pt x="160547" y="329692"/>
                    <a:pt x="155131" y="315632"/>
                    <a:pt x="155131" y="298544"/>
                  </a:cubicBezTo>
                  <a:cubicBezTo>
                    <a:pt x="155131" y="287512"/>
                    <a:pt x="157362" y="277646"/>
                    <a:pt x="161819" y="268948"/>
                  </a:cubicBezTo>
                  <a:cubicBezTo>
                    <a:pt x="166278" y="260251"/>
                    <a:pt x="172602" y="253554"/>
                    <a:pt x="180790" y="248861"/>
                  </a:cubicBezTo>
                  <a:cubicBezTo>
                    <a:pt x="188977" y="244165"/>
                    <a:pt x="198261" y="241817"/>
                    <a:pt x="208640" y="241817"/>
                  </a:cubicBezTo>
                  <a:close/>
                  <a:moveTo>
                    <a:pt x="309740" y="241817"/>
                  </a:moveTo>
                  <a:cubicBezTo>
                    <a:pt x="323143" y="241817"/>
                    <a:pt x="333823" y="245011"/>
                    <a:pt x="341785" y="251399"/>
                  </a:cubicBezTo>
                  <a:cubicBezTo>
                    <a:pt x="349745" y="257787"/>
                    <a:pt x="353726" y="266319"/>
                    <a:pt x="353726" y="276992"/>
                  </a:cubicBezTo>
                  <a:cubicBezTo>
                    <a:pt x="353726" y="292233"/>
                    <a:pt x="345009" y="303265"/>
                    <a:pt x="327576" y="310091"/>
                  </a:cubicBezTo>
                  <a:cubicBezTo>
                    <a:pt x="322184" y="312142"/>
                    <a:pt x="318494" y="313759"/>
                    <a:pt x="316504" y="314940"/>
                  </a:cubicBezTo>
                  <a:cubicBezTo>
                    <a:pt x="314514" y="316119"/>
                    <a:pt x="313028" y="317389"/>
                    <a:pt x="312045" y="318749"/>
                  </a:cubicBezTo>
                  <a:cubicBezTo>
                    <a:pt x="311062" y="320108"/>
                    <a:pt x="310572" y="321687"/>
                    <a:pt x="310572" y="323482"/>
                  </a:cubicBezTo>
                  <a:cubicBezTo>
                    <a:pt x="310572" y="325997"/>
                    <a:pt x="311553" y="327908"/>
                    <a:pt x="313518" y="329217"/>
                  </a:cubicBezTo>
                  <a:cubicBezTo>
                    <a:pt x="315484" y="330525"/>
                    <a:pt x="318254" y="331179"/>
                    <a:pt x="321831" y="331179"/>
                  </a:cubicBezTo>
                  <a:cubicBezTo>
                    <a:pt x="326568" y="331179"/>
                    <a:pt x="331682" y="330140"/>
                    <a:pt x="337174" y="328063"/>
                  </a:cubicBezTo>
                  <a:cubicBezTo>
                    <a:pt x="342667" y="325985"/>
                    <a:pt x="347679" y="323252"/>
                    <a:pt x="352213" y="319866"/>
                  </a:cubicBezTo>
                  <a:lnTo>
                    <a:pt x="352213" y="350114"/>
                  </a:lnTo>
                  <a:cubicBezTo>
                    <a:pt x="342793" y="354014"/>
                    <a:pt x="332413" y="355964"/>
                    <a:pt x="321077" y="355964"/>
                  </a:cubicBezTo>
                  <a:cubicBezTo>
                    <a:pt x="311302" y="355964"/>
                    <a:pt x="302938" y="354630"/>
                    <a:pt x="295985" y="351962"/>
                  </a:cubicBezTo>
                  <a:cubicBezTo>
                    <a:pt x="289032" y="349293"/>
                    <a:pt x="283628" y="345239"/>
                    <a:pt x="279775" y="339801"/>
                  </a:cubicBezTo>
                  <a:cubicBezTo>
                    <a:pt x="275919" y="334360"/>
                    <a:pt x="273991" y="327972"/>
                    <a:pt x="273991" y="320636"/>
                  </a:cubicBezTo>
                  <a:cubicBezTo>
                    <a:pt x="273991" y="313092"/>
                    <a:pt x="276322" y="306574"/>
                    <a:pt x="280983" y="301084"/>
                  </a:cubicBezTo>
                  <a:cubicBezTo>
                    <a:pt x="285643" y="295593"/>
                    <a:pt x="293591" y="290539"/>
                    <a:pt x="304827" y="285920"/>
                  </a:cubicBezTo>
                  <a:cubicBezTo>
                    <a:pt x="310521" y="283509"/>
                    <a:pt x="314263" y="281547"/>
                    <a:pt x="316051" y="280033"/>
                  </a:cubicBezTo>
                  <a:cubicBezTo>
                    <a:pt x="317840" y="278520"/>
                    <a:pt x="318734" y="276608"/>
                    <a:pt x="318734" y="274299"/>
                  </a:cubicBezTo>
                  <a:cubicBezTo>
                    <a:pt x="318734" y="271887"/>
                    <a:pt x="317626" y="269988"/>
                    <a:pt x="315408" y="268603"/>
                  </a:cubicBezTo>
                  <a:cubicBezTo>
                    <a:pt x="313191" y="267217"/>
                    <a:pt x="310269" y="266525"/>
                    <a:pt x="306640" y="266525"/>
                  </a:cubicBezTo>
                  <a:cubicBezTo>
                    <a:pt x="297824" y="266525"/>
                    <a:pt x="288856" y="269065"/>
                    <a:pt x="279736" y="274144"/>
                  </a:cubicBezTo>
                  <a:lnTo>
                    <a:pt x="279736" y="246050"/>
                  </a:lnTo>
                  <a:cubicBezTo>
                    <a:pt x="284421" y="244768"/>
                    <a:pt x="288062" y="243895"/>
                    <a:pt x="290657" y="243432"/>
                  </a:cubicBezTo>
                  <a:cubicBezTo>
                    <a:pt x="293251" y="242971"/>
                    <a:pt x="296135" y="242587"/>
                    <a:pt x="299310" y="242278"/>
                  </a:cubicBezTo>
                  <a:cubicBezTo>
                    <a:pt x="302485" y="241970"/>
                    <a:pt x="305961" y="241817"/>
                    <a:pt x="309740" y="241817"/>
                  </a:cubicBezTo>
                  <a:close/>
                  <a:moveTo>
                    <a:pt x="211799" y="31742"/>
                  </a:moveTo>
                  <a:cubicBezTo>
                    <a:pt x="292540" y="31742"/>
                    <a:pt x="357992" y="51306"/>
                    <a:pt x="357992" y="75440"/>
                  </a:cubicBezTo>
                  <a:cubicBezTo>
                    <a:pt x="357992" y="99574"/>
                    <a:pt x="292540" y="119138"/>
                    <a:pt x="211799" y="119138"/>
                  </a:cubicBezTo>
                  <a:cubicBezTo>
                    <a:pt x="131059" y="119138"/>
                    <a:pt x="65606" y="99574"/>
                    <a:pt x="65606" y="75440"/>
                  </a:cubicBezTo>
                  <a:cubicBezTo>
                    <a:pt x="65606" y="51306"/>
                    <a:pt x="131059" y="31742"/>
                    <a:pt x="211799" y="31742"/>
                  </a:cubicBezTo>
                  <a:close/>
                  <a:moveTo>
                    <a:pt x="211799" y="0"/>
                  </a:moveTo>
                  <a:cubicBezTo>
                    <a:pt x="102137" y="0"/>
                    <a:pt x="11939" y="34623"/>
                    <a:pt x="1093" y="78993"/>
                  </a:cubicBezTo>
                  <a:lnTo>
                    <a:pt x="324" y="85326"/>
                  </a:lnTo>
                  <a:lnTo>
                    <a:pt x="0" y="85326"/>
                  </a:lnTo>
                  <a:lnTo>
                    <a:pt x="0" y="87989"/>
                  </a:lnTo>
                  <a:cubicBezTo>
                    <a:pt x="0" y="151319"/>
                    <a:pt x="0" y="402426"/>
                    <a:pt x="0" y="465314"/>
                  </a:cubicBezTo>
                  <a:lnTo>
                    <a:pt x="0" y="465315"/>
                  </a:lnTo>
                  <a:lnTo>
                    <a:pt x="0" y="465316"/>
                  </a:lnTo>
                  <a:lnTo>
                    <a:pt x="0" y="467976"/>
                  </a:lnTo>
                  <a:lnTo>
                    <a:pt x="324" y="467976"/>
                  </a:lnTo>
                  <a:lnTo>
                    <a:pt x="1093" y="474311"/>
                  </a:lnTo>
                  <a:cubicBezTo>
                    <a:pt x="11939" y="518679"/>
                    <a:pt x="102137" y="553303"/>
                    <a:pt x="211799" y="553303"/>
                  </a:cubicBezTo>
                  <a:cubicBezTo>
                    <a:pt x="321461" y="553303"/>
                    <a:pt x="411657" y="518679"/>
                    <a:pt x="422504" y="474311"/>
                  </a:cubicBezTo>
                  <a:lnTo>
                    <a:pt x="423274" y="467976"/>
                  </a:lnTo>
                  <a:lnTo>
                    <a:pt x="423598" y="467976"/>
                  </a:lnTo>
                  <a:lnTo>
                    <a:pt x="423598" y="465315"/>
                  </a:lnTo>
                  <a:lnTo>
                    <a:pt x="423598" y="87989"/>
                  </a:lnTo>
                  <a:lnTo>
                    <a:pt x="423598" y="87988"/>
                  </a:lnTo>
                  <a:lnTo>
                    <a:pt x="422504" y="78993"/>
                  </a:lnTo>
                  <a:cubicBezTo>
                    <a:pt x="411659" y="34623"/>
                    <a:pt x="321461" y="0"/>
                    <a:pt x="211799"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1A1A1A"/>
                </a:solidFill>
                <a:effectLst/>
                <a:uLnTx/>
                <a:uFillTx/>
                <a:latin typeface="Segoe UI Light"/>
                <a:ea typeface="Segoe UI" pitchFamily="34" charset="0"/>
                <a:cs typeface="Segoe UI" pitchFamily="34" charset="0"/>
              </a:endParaRPr>
            </a:p>
          </p:txBody>
        </p:sp>
      </p:grpSp>
      <p:sp>
        <p:nvSpPr>
          <p:cNvPr id="113" name="TextBox 112">
            <a:extLst>
              <a:ext uri="{FF2B5EF4-FFF2-40B4-BE49-F238E27FC236}">
                <a16:creationId xmlns:a16="http://schemas.microsoft.com/office/drawing/2014/main" id="{DA770E82-9431-9E48-98ED-8F1D99D8EC00}"/>
              </a:ext>
            </a:extLst>
          </p:cNvPr>
          <p:cNvSpPr txBox="1"/>
          <p:nvPr/>
        </p:nvSpPr>
        <p:spPr>
          <a:xfrm>
            <a:off x="8045344" y="5107962"/>
            <a:ext cx="708847" cy="313932"/>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SQL Data </a:t>
            </a:r>
            <a:b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b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Warehouse</a:t>
            </a:r>
          </a:p>
        </p:txBody>
      </p:sp>
      <p:cxnSp>
        <p:nvCxnSpPr>
          <p:cNvPr id="94" name="Straight Arrow Connector 93">
            <a:extLst>
              <a:ext uri="{FF2B5EF4-FFF2-40B4-BE49-F238E27FC236}">
                <a16:creationId xmlns:a16="http://schemas.microsoft.com/office/drawing/2014/main" id="{140AF31E-9800-0A43-B286-16DCE3A5E0FD}"/>
              </a:ext>
            </a:extLst>
          </p:cNvPr>
          <p:cNvCxnSpPr/>
          <p:nvPr/>
        </p:nvCxnSpPr>
        <p:spPr>
          <a:xfrm>
            <a:off x="1693914" y="4058935"/>
            <a:ext cx="0" cy="232462"/>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35405E76-C0FB-F345-A230-DCEE4EB0E3FD}"/>
              </a:ext>
            </a:extLst>
          </p:cNvPr>
          <p:cNvCxnSpPr>
            <a:cxnSpLocks/>
          </p:cNvCxnSpPr>
          <p:nvPr/>
        </p:nvCxnSpPr>
        <p:spPr>
          <a:xfrm>
            <a:off x="10496550" y="4046534"/>
            <a:ext cx="0" cy="244863"/>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4DB54E4-845B-6142-AF25-E739047412DE}"/>
              </a:ext>
            </a:extLst>
          </p:cNvPr>
          <p:cNvCxnSpPr>
            <a:cxnSpLocks/>
          </p:cNvCxnSpPr>
          <p:nvPr/>
        </p:nvCxnSpPr>
        <p:spPr>
          <a:xfrm flipH="1" flipV="1">
            <a:off x="6094397" y="4051947"/>
            <a:ext cx="4405329" cy="638"/>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A4B1B00-140B-4C47-849D-66D787B790E4}"/>
              </a:ext>
            </a:extLst>
          </p:cNvPr>
          <p:cNvCxnSpPr>
            <a:cxnSpLocks/>
          </p:cNvCxnSpPr>
          <p:nvPr/>
        </p:nvCxnSpPr>
        <p:spPr>
          <a:xfrm flipH="1" flipV="1">
            <a:off x="1689052" y="4050642"/>
            <a:ext cx="4405329" cy="638"/>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FE29D156-9009-4C78-97BC-CE0D83ECA413}"/>
              </a:ext>
            </a:extLst>
          </p:cNvPr>
          <p:cNvSpPr/>
          <p:nvPr/>
        </p:nvSpPr>
        <p:spPr bwMode="auto">
          <a:xfrm>
            <a:off x="9267825" y="5460513"/>
            <a:ext cx="2457450" cy="915632"/>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100" kern="0">
                <a:solidFill>
                  <a:srgbClr val="0078D7"/>
                </a:solidFill>
                <a:latin typeface="Segoe UI Semibold" panose="020B0702040204020203" pitchFamily="34" charset="0"/>
                <a:cs typeface="Segoe UI Semibold" panose="020B0702040204020203" pitchFamily="34" charset="0"/>
              </a:rPr>
              <a:t>Azure Blob Storage</a:t>
            </a:r>
          </a:p>
          <a:p>
            <a:pPr algn="ctr" defTabSz="932472" fontAlgn="base">
              <a:spcBef>
                <a:spcPct val="0"/>
              </a:spcBef>
              <a:spcAft>
                <a:spcPct val="0"/>
              </a:spcAft>
            </a:pPr>
            <a:r>
              <a:rPr lang="en-US" sz="1100" kern="0">
                <a:solidFill>
                  <a:srgbClr val="0078D7"/>
                </a:solidFill>
                <a:latin typeface="Segoe UI Semibold" panose="020B0702040204020203" pitchFamily="34" charset="0"/>
                <a:cs typeface="Segoe UI Semibold" panose="020B0702040204020203" pitchFamily="34" charset="0"/>
              </a:rPr>
              <a:t>(SQL Server 2016+)</a:t>
            </a:r>
          </a:p>
        </p:txBody>
      </p:sp>
      <p:pic>
        <p:nvPicPr>
          <p:cNvPr id="69" name="Picture 68">
            <a:extLst>
              <a:ext uri="{FF2B5EF4-FFF2-40B4-BE49-F238E27FC236}">
                <a16:creationId xmlns:a16="http://schemas.microsoft.com/office/drawing/2014/main" id="{46F416FC-51D6-4568-8A29-FB625FE91BD8}"/>
              </a:ext>
            </a:extLst>
          </p:cNvPr>
          <p:cNvPicPr>
            <a:picLocks noChangeAspect="1"/>
          </p:cNvPicPr>
          <p:nvPr/>
        </p:nvPicPr>
        <p:blipFill>
          <a:blip r:embed="rId12"/>
          <a:stretch>
            <a:fillRect/>
          </a:stretch>
        </p:blipFill>
        <p:spPr>
          <a:xfrm>
            <a:off x="10234612" y="5835659"/>
            <a:ext cx="523876" cy="511970"/>
          </a:xfrm>
          <a:prstGeom prst="rect">
            <a:avLst/>
          </a:prstGeom>
        </p:spPr>
      </p:pic>
    </p:spTree>
    <p:custDataLst>
      <p:tags r:id="rId1"/>
    </p:custDataLst>
    <p:extLst>
      <p:ext uri="{BB962C8B-B14F-4D97-AF65-F5344CB8AC3E}">
        <p14:creationId xmlns:p14="http://schemas.microsoft.com/office/powerpoint/2010/main" val="294775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73" grpId="0"/>
      <p:bldP spid="83" grpId="0"/>
      <p:bldP spid="84" grpId="0" animBg="1"/>
      <p:bldP spid="90" grpId="0"/>
      <p:bldP spid="92" grpId="0" animBg="1"/>
      <p:bldP spid="96" grpId="0"/>
      <p:bldP spid="1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F04D7D9-976B-4949-B755-3386F8AEC66F}"/>
              </a:ext>
            </a:extLst>
          </p:cNvPr>
          <p:cNvSpPr/>
          <p:nvPr/>
        </p:nvSpPr>
        <p:spPr bwMode="auto">
          <a:xfrm>
            <a:off x="6086475" y="0"/>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solidFill>
                <a:schemeClr val="tx2"/>
              </a:solidFill>
            </a:endParaRPr>
          </a:p>
        </p:txBody>
      </p:sp>
      <p:sp>
        <p:nvSpPr>
          <p:cNvPr id="3" name="Title 2">
            <a:extLst>
              <a:ext uri="{FF2B5EF4-FFF2-40B4-BE49-F238E27FC236}">
                <a16:creationId xmlns:a16="http://schemas.microsoft.com/office/drawing/2014/main" id="{1E7A6B61-9B2A-48CC-9C58-8D4578A00D77}"/>
              </a:ext>
            </a:extLst>
          </p:cNvPr>
          <p:cNvSpPr>
            <a:spLocks noGrp="1"/>
          </p:cNvSpPr>
          <p:nvPr>
            <p:ph type="title"/>
          </p:nvPr>
        </p:nvSpPr>
        <p:spPr>
          <a:xfrm>
            <a:off x="306410" y="319247"/>
            <a:ext cx="5479955" cy="899665"/>
          </a:xfrm>
        </p:spPr>
        <p:txBody>
          <a:bodyPr vert="horz" lIns="91440" tIns="45720" rIns="91440" bIns="45720" rtlCol="0" anchor="t">
            <a:normAutofit/>
          </a:bodyPr>
          <a:lstStyle/>
          <a:p>
            <a:r>
              <a:rPr lang="en-US" sz="2800" b="1">
                <a:solidFill>
                  <a:srgbClr val="000000"/>
                </a:solidFill>
                <a:latin typeface="Segoe UI Semibold" panose="020B0502040204020203" pitchFamily="34" charset="0"/>
                <a:cs typeface="Segoe UI Semibold" panose="020B0502040204020203" pitchFamily="34" charset="0"/>
              </a:rPr>
              <a:t>Unified relational and big data using data virtualization</a:t>
            </a:r>
          </a:p>
        </p:txBody>
      </p:sp>
      <p:sp>
        <p:nvSpPr>
          <p:cNvPr id="4" name="Text Placeholder 3">
            <a:extLst>
              <a:ext uri="{FF2B5EF4-FFF2-40B4-BE49-F238E27FC236}">
                <a16:creationId xmlns:a16="http://schemas.microsoft.com/office/drawing/2014/main" id="{4639FF12-C7C6-4B09-B58D-6267607DD63B}"/>
              </a:ext>
            </a:extLst>
          </p:cNvPr>
          <p:cNvSpPr>
            <a:spLocks noGrp="1"/>
          </p:cNvSpPr>
          <p:nvPr>
            <p:ph type="body" sz="quarter" idx="4294967295"/>
          </p:nvPr>
        </p:nvSpPr>
        <p:spPr>
          <a:xfrm>
            <a:off x="314956" y="1653235"/>
            <a:ext cx="5471409" cy="2514535"/>
          </a:xfrm>
        </p:spPr>
        <p:txBody>
          <a:bodyPr>
            <a:normAutofit fontScale="92500" lnSpcReduction="10000"/>
          </a:bodyPr>
          <a:lstStyle/>
          <a:p>
            <a:pPr marL="0" indent="0" defTabSz="914400">
              <a:buNone/>
            </a:pPr>
            <a:r>
              <a:rPr lang="en-US" sz="1800">
                <a:solidFill>
                  <a:schemeClr val="tx2"/>
                </a:solidFill>
                <a:latin typeface="Segoe UI" panose="020B0502040204020203" pitchFamily="34" charset="0"/>
                <a:cs typeface="Segoe UI" panose="020B0502040204020203" pitchFamily="34" charset="0"/>
              </a:rPr>
              <a:t>Apache Hadoop Distributed File System (HDFS) storage and Spark are </a:t>
            </a:r>
            <a:r>
              <a:rPr lang="en-US" sz="1800" b="1">
                <a:solidFill>
                  <a:schemeClr val="tx2"/>
                </a:solidFill>
                <a:latin typeface="Segoe UI" panose="020B0502040204020203" pitchFamily="34" charset="0"/>
                <a:cs typeface="Segoe UI" panose="020B0502040204020203" pitchFamily="34" charset="0"/>
              </a:rPr>
              <a:t>built-in</a:t>
            </a:r>
            <a:r>
              <a:rPr lang="en-US" sz="1800">
                <a:solidFill>
                  <a:schemeClr val="tx2"/>
                </a:solidFill>
                <a:latin typeface="Segoe UI" panose="020B0502040204020203" pitchFamily="34" charset="0"/>
                <a:cs typeface="Segoe UI" panose="020B0502040204020203" pitchFamily="34" charset="0"/>
              </a:rPr>
              <a:t> to SQL Server big data clusters</a:t>
            </a:r>
          </a:p>
          <a:p>
            <a:pPr marL="0" indent="0" defTabSz="914400">
              <a:buNone/>
            </a:pPr>
            <a:endParaRPr lang="en-US" sz="1800">
              <a:solidFill>
                <a:schemeClr val="tx2"/>
              </a:solidFill>
              <a:latin typeface="Segoe UI" panose="020B0502040204020203" pitchFamily="34" charset="0"/>
              <a:cs typeface="Segoe UI" panose="020B0502040204020203" pitchFamily="34" charset="0"/>
            </a:endParaRPr>
          </a:p>
          <a:p>
            <a:pPr marL="0" indent="0" defTabSz="914400">
              <a:buNone/>
            </a:pPr>
            <a:endParaRPr lang="en-US" sz="1600">
              <a:solidFill>
                <a:srgbClr val="000000"/>
              </a:solidFill>
              <a:latin typeface="Segoe UI" panose="020B0502040204020203" pitchFamily="34" charset="0"/>
              <a:cs typeface="Segoe UI" panose="020B0502040204020203" pitchFamily="34" charset="0"/>
            </a:endParaRPr>
          </a:p>
          <a:p>
            <a:pPr marL="0" indent="0" defTabSz="914400">
              <a:buNone/>
            </a:pPr>
            <a:r>
              <a:rPr lang="en-US" sz="1600">
                <a:solidFill>
                  <a:srgbClr val="000000"/>
                </a:solidFill>
                <a:latin typeface="Segoe UI" panose="020B0502040204020203" pitchFamily="34" charset="0"/>
                <a:cs typeface="Segoe UI" panose="020B0502040204020203" pitchFamily="34" charset="0"/>
              </a:rPr>
              <a:t>HDFS provides a </a:t>
            </a:r>
            <a:r>
              <a:rPr lang="en-US" sz="1600" i="1">
                <a:solidFill>
                  <a:srgbClr val="000000"/>
                </a:solidFill>
                <a:latin typeface="Segoe UI" panose="020B0502040204020203" pitchFamily="34" charset="0"/>
                <a:cs typeface="Segoe UI" panose="020B0502040204020203" pitchFamily="34" charset="0"/>
              </a:rPr>
              <a:t>scale-out </a:t>
            </a:r>
            <a:r>
              <a:rPr lang="en-US" sz="1600">
                <a:solidFill>
                  <a:srgbClr val="000000"/>
                </a:solidFill>
                <a:latin typeface="Segoe UI" panose="020B0502040204020203" pitchFamily="34" charset="0"/>
                <a:cs typeface="Segoe UI" panose="020B0502040204020203" pitchFamily="34" charset="0"/>
              </a:rPr>
              <a:t>storage tier for storage capacity of </a:t>
            </a:r>
            <a:r>
              <a:rPr lang="en-US" sz="1600" b="1">
                <a:solidFill>
                  <a:srgbClr val="000000"/>
                </a:solidFill>
                <a:latin typeface="Segoe UI" panose="020B0502040204020203" pitchFamily="34" charset="0"/>
                <a:cs typeface="Segoe UI" panose="020B0502040204020203" pitchFamily="34" charset="0"/>
              </a:rPr>
              <a:t>1,000x</a:t>
            </a:r>
            <a:r>
              <a:rPr lang="en-US" sz="1600">
                <a:solidFill>
                  <a:srgbClr val="000000"/>
                </a:solidFill>
                <a:latin typeface="Segoe UI" panose="020B0502040204020203" pitchFamily="34" charset="0"/>
                <a:cs typeface="Segoe UI" panose="020B0502040204020203" pitchFamily="34" charset="0"/>
              </a:rPr>
              <a:t> a traditional SQL Server</a:t>
            </a:r>
          </a:p>
          <a:p>
            <a:pPr marL="0" indent="0" defTabSz="914400">
              <a:buNone/>
            </a:pPr>
            <a:endParaRPr lang="en-US" sz="1600">
              <a:solidFill>
                <a:srgbClr val="000000"/>
              </a:solidFill>
              <a:latin typeface="Segoe UI" panose="020B0502040204020203" pitchFamily="34" charset="0"/>
              <a:cs typeface="Segoe UI" panose="020B0502040204020203" pitchFamily="34" charset="0"/>
            </a:endParaRPr>
          </a:p>
          <a:p>
            <a:pPr marL="0" indent="0" defTabSz="914400">
              <a:buNone/>
            </a:pPr>
            <a:r>
              <a:rPr lang="en-US" sz="1600">
                <a:solidFill>
                  <a:srgbClr val="000000"/>
                </a:solidFill>
                <a:latin typeface="Segoe UI" panose="020B0502040204020203" pitchFamily="34" charset="0"/>
                <a:cs typeface="Segoe UI" panose="020B0502040204020203" pitchFamily="34" charset="0"/>
              </a:rPr>
              <a:t>Spark provides a </a:t>
            </a:r>
            <a:r>
              <a:rPr lang="en-US" sz="1600" i="1">
                <a:solidFill>
                  <a:srgbClr val="000000"/>
                </a:solidFill>
                <a:latin typeface="Segoe UI" panose="020B0502040204020203" pitchFamily="34" charset="0"/>
                <a:cs typeface="Segoe UI" panose="020B0502040204020203" pitchFamily="34" charset="0"/>
              </a:rPr>
              <a:t>scale-out </a:t>
            </a:r>
            <a:r>
              <a:rPr lang="en-US" sz="1600">
                <a:solidFill>
                  <a:srgbClr val="000000"/>
                </a:solidFill>
                <a:latin typeface="Segoe UI" panose="020B0502040204020203" pitchFamily="34" charset="0"/>
                <a:cs typeface="Segoe UI" panose="020B0502040204020203" pitchFamily="34" charset="0"/>
              </a:rPr>
              <a:t>compute tier for data preparation, large data queries, and machine learning tasks</a:t>
            </a:r>
          </a:p>
        </p:txBody>
      </p:sp>
      <p:sp>
        <p:nvSpPr>
          <p:cNvPr id="34" name="Rectangle 33">
            <a:extLst>
              <a:ext uri="{FF2B5EF4-FFF2-40B4-BE49-F238E27FC236}">
                <a16:creationId xmlns:a16="http://schemas.microsoft.com/office/drawing/2014/main" id="{88E013B6-31C9-4F40-8FFB-51B2B54414F6}"/>
              </a:ext>
            </a:extLst>
          </p:cNvPr>
          <p:cNvSpPr/>
          <p:nvPr/>
        </p:nvSpPr>
        <p:spPr>
          <a:xfrm>
            <a:off x="6260718" y="3567128"/>
            <a:ext cx="1812765" cy="1065716"/>
          </a:xfrm>
          <a:prstGeom prst="rect">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accent1"/>
              </a:solidFill>
              <a:effectLst/>
              <a:uLnTx/>
              <a:uFillTx/>
              <a:ea typeface="+mn-ea"/>
              <a:cs typeface="Segoe UI" panose="020B0502040204020203" pitchFamily="34" charset="0"/>
            </a:endParaRPr>
          </a:p>
        </p:txBody>
      </p:sp>
      <p:grpSp>
        <p:nvGrpSpPr>
          <p:cNvPr id="37" name="Group 36">
            <a:extLst>
              <a:ext uri="{FF2B5EF4-FFF2-40B4-BE49-F238E27FC236}">
                <a16:creationId xmlns:a16="http://schemas.microsoft.com/office/drawing/2014/main" id="{5AB97226-2EE6-EA4C-A51B-3520CA8DE922}"/>
              </a:ext>
            </a:extLst>
          </p:cNvPr>
          <p:cNvGrpSpPr/>
          <p:nvPr/>
        </p:nvGrpSpPr>
        <p:grpSpPr>
          <a:xfrm>
            <a:off x="6352832" y="3728681"/>
            <a:ext cx="1631434" cy="778360"/>
            <a:chOff x="8464489" y="2534822"/>
            <a:chExt cx="1610123" cy="1413420"/>
          </a:xfrm>
          <a:noFill/>
        </p:grpSpPr>
        <p:sp>
          <p:nvSpPr>
            <p:cNvPr id="38" name="Rectangle 37">
              <a:extLst>
                <a:ext uri="{FF2B5EF4-FFF2-40B4-BE49-F238E27FC236}">
                  <a16:creationId xmlns:a16="http://schemas.microsoft.com/office/drawing/2014/main" id="{B690B007-9C95-0A44-A8C5-C40998488A16}"/>
                </a:ext>
              </a:extLst>
            </p:cNvPr>
            <p:cNvSpPr/>
            <p:nvPr/>
          </p:nvSpPr>
          <p:spPr>
            <a:xfrm>
              <a:off x="9334635" y="2534822"/>
              <a:ext cx="739977" cy="780062"/>
            </a:xfrm>
            <a:prstGeom prst="rect">
              <a:avLst/>
            </a:prstGeom>
            <a:grp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1"/>
                  </a:solidFill>
                  <a:effectLst/>
                  <a:uLnTx/>
                  <a:uFillTx/>
                  <a:ea typeface="+mn-ea"/>
                  <a:cs typeface="Segoe UI" panose="020B0502040204020203" pitchFamily="34" charset="0"/>
                </a:rPr>
                <a:t>SQL Server</a:t>
              </a:r>
            </a:p>
          </p:txBody>
        </p:sp>
        <p:cxnSp>
          <p:nvCxnSpPr>
            <p:cNvPr id="39" name="Straight Connector 38">
              <a:extLst>
                <a:ext uri="{FF2B5EF4-FFF2-40B4-BE49-F238E27FC236}">
                  <a16:creationId xmlns:a16="http://schemas.microsoft.com/office/drawing/2014/main" id="{C2B32E88-D750-524F-B3E0-748CFF3F68D5}"/>
                </a:ext>
              </a:extLst>
            </p:cNvPr>
            <p:cNvCxnSpPr>
              <a:cxnSpLocks/>
            </p:cNvCxnSpPr>
            <p:nvPr/>
          </p:nvCxnSpPr>
          <p:spPr>
            <a:xfrm>
              <a:off x="8839606" y="3324527"/>
              <a:ext cx="0" cy="219358"/>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3C6BE8E-09F9-F84A-86BF-ACA54C452BE4}"/>
                </a:ext>
              </a:extLst>
            </p:cNvPr>
            <p:cNvSpPr/>
            <p:nvPr/>
          </p:nvSpPr>
          <p:spPr>
            <a:xfrm>
              <a:off x="8464489" y="3548932"/>
              <a:ext cx="1610123" cy="399310"/>
            </a:xfrm>
            <a:prstGeom prst="rect">
              <a:avLst/>
            </a:prstGeom>
            <a:grp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accent1"/>
                  </a:solidFill>
                  <a:cs typeface="Segoe UI Semibold" panose="020B0502040204020203" pitchFamily="34" charset="0"/>
                </a:rPr>
                <a:t>HDFS Data Node</a:t>
              </a:r>
            </a:p>
          </p:txBody>
        </p:sp>
        <p:sp>
          <p:nvSpPr>
            <p:cNvPr id="41" name="Rectangle 40">
              <a:extLst>
                <a:ext uri="{FF2B5EF4-FFF2-40B4-BE49-F238E27FC236}">
                  <a16:creationId xmlns:a16="http://schemas.microsoft.com/office/drawing/2014/main" id="{6AFBD477-B1CC-C749-AE9E-AF43F6FAA595}"/>
                </a:ext>
              </a:extLst>
            </p:cNvPr>
            <p:cNvSpPr/>
            <p:nvPr/>
          </p:nvSpPr>
          <p:spPr>
            <a:xfrm>
              <a:off x="8469617" y="2534822"/>
              <a:ext cx="739977" cy="780062"/>
            </a:xfrm>
            <a:prstGeom prst="rect">
              <a:avLst/>
            </a:prstGeom>
            <a:grp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1"/>
                  </a:solidFill>
                  <a:effectLst/>
                  <a:uLnTx/>
                  <a:uFillTx/>
                  <a:ea typeface="+mn-ea"/>
                  <a:cs typeface="Segoe UI" panose="020B0502040204020203" pitchFamily="34" charset="0"/>
                </a:rPr>
                <a:t>Spark</a:t>
              </a:r>
            </a:p>
          </p:txBody>
        </p:sp>
        <p:cxnSp>
          <p:nvCxnSpPr>
            <p:cNvPr id="42" name="Straight Connector 41">
              <a:extLst>
                <a:ext uri="{FF2B5EF4-FFF2-40B4-BE49-F238E27FC236}">
                  <a16:creationId xmlns:a16="http://schemas.microsoft.com/office/drawing/2014/main" id="{6D7F151A-0D7F-7444-883D-841591085993}"/>
                </a:ext>
              </a:extLst>
            </p:cNvPr>
            <p:cNvCxnSpPr>
              <a:cxnSpLocks/>
            </p:cNvCxnSpPr>
            <p:nvPr/>
          </p:nvCxnSpPr>
          <p:spPr>
            <a:xfrm>
              <a:off x="9704624" y="3324527"/>
              <a:ext cx="0" cy="219358"/>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C06CD38F-4F77-5549-8EF4-6E7FE37F755A}"/>
              </a:ext>
            </a:extLst>
          </p:cNvPr>
          <p:cNvSpPr/>
          <p:nvPr/>
        </p:nvSpPr>
        <p:spPr>
          <a:xfrm>
            <a:off x="8266311" y="3567127"/>
            <a:ext cx="1812765" cy="1065716"/>
          </a:xfrm>
          <a:prstGeom prst="rect">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accent1"/>
              </a:solidFill>
              <a:effectLst/>
              <a:uLnTx/>
              <a:uFillTx/>
              <a:ea typeface="+mn-ea"/>
              <a:cs typeface="Segoe UI" panose="020B0502040204020203" pitchFamily="34" charset="0"/>
            </a:endParaRPr>
          </a:p>
        </p:txBody>
      </p:sp>
      <p:grpSp>
        <p:nvGrpSpPr>
          <p:cNvPr id="18" name="Group 17">
            <a:extLst>
              <a:ext uri="{FF2B5EF4-FFF2-40B4-BE49-F238E27FC236}">
                <a16:creationId xmlns:a16="http://schemas.microsoft.com/office/drawing/2014/main" id="{3DD38C24-D342-E449-94F9-9CDB7DF2B0EA}"/>
              </a:ext>
            </a:extLst>
          </p:cNvPr>
          <p:cNvGrpSpPr/>
          <p:nvPr/>
        </p:nvGrpSpPr>
        <p:grpSpPr>
          <a:xfrm>
            <a:off x="8358425" y="3728680"/>
            <a:ext cx="1631434" cy="778360"/>
            <a:chOff x="8464489" y="2534822"/>
            <a:chExt cx="1610123" cy="1413420"/>
          </a:xfrm>
          <a:noFill/>
        </p:grpSpPr>
        <p:sp>
          <p:nvSpPr>
            <p:cNvPr id="19" name="Rectangle 18">
              <a:extLst>
                <a:ext uri="{FF2B5EF4-FFF2-40B4-BE49-F238E27FC236}">
                  <a16:creationId xmlns:a16="http://schemas.microsoft.com/office/drawing/2014/main" id="{68AE103C-AB34-8248-A49B-A5C9CE0C39EA}"/>
                </a:ext>
              </a:extLst>
            </p:cNvPr>
            <p:cNvSpPr/>
            <p:nvPr/>
          </p:nvSpPr>
          <p:spPr>
            <a:xfrm>
              <a:off x="9334635" y="2534822"/>
              <a:ext cx="739977" cy="780062"/>
            </a:xfrm>
            <a:prstGeom prst="rect">
              <a:avLst/>
            </a:prstGeom>
            <a:grp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1"/>
                  </a:solidFill>
                  <a:effectLst/>
                  <a:uLnTx/>
                  <a:uFillTx/>
                  <a:ea typeface="+mn-ea"/>
                  <a:cs typeface="Segoe UI" panose="020B0502040204020203" pitchFamily="34" charset="0"/>
                </a:rPr>
                <a:t>SQL Server</a:t>
              </a:r>
            </a:p>
          </p:txBody>
        </p:sp>
        <p:cxnSp>
          <p:nvCxnSpPr>
            <p:cNvPr id="20" name="Straight Connector 19">
              <a:extLst>
                <a:ext uri="{FF2B5EF4-FFF2-40B4-BE49-F238E27FC236}">
                  <a16:creationId xmlns:a16="http://schemas.microsoft.com/office/drawing/2014/main" id="{B9BE7FBE-E622-324A-8DD6-B52144A45926}"/>
                </a:ext>
              </a:extLst>
            </p:cNvPr>
            <p:cNvCxnSpPr>
              <a:cxnSpLocks/>
            </p:cNvCxnSpPr>
            <p:nvPr/>
          </p:nvCxnSpPr>
          <p:spPr>
            <a:xfrm>
              <a:off x="8839606" y="3324527"/>
              <a:ext cx="0" cy="219358"/>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CAF782-52F4-C345-B9E8-C85C728A47BC}"/>
                </a:ext>
              </a:extLst>
            </p:cNvPr>
            <p:cNvSpPr/>
            <p:nvPr/>
          </p:nvSpPr>
          <p:spPr>
            <a:xfrm>
              <a:off x="8464489" y="3548932"/>
              <a:ext cx="1610123" cy="399310"/>
            </a:xfrm>
            <a:prstGeom prst="rect">
              <a:avLst/>
            </a:prstGeom>
            <a:grp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accent1"/>
                  </a:solidFill>
                  <a:cs typeface="Segoe UI Semibold" panose="020B0502040204020203" pitchFamily="34" charset="0"/>
                </a:rPr>
                <a:t>HDFS Data Node</a:t>
              </a:r>
            </a:p>
          </p:txBody>
        </p:sp>
        <p:sp>
          <p:nvSpPr>
            <p:cNvPr id="23" name="Rectangle 22">
              <a:extLst>
                <a:ext uri="{FF2B5EF4-FFF2-40B4-BE49-F238E27FC236}">
                  <a16:creationId xmlns:a16="http://schemas.microsoft.com/office/drawing/2014/main" id="{AD0E973D-80D2-ED4F-96D6-31FD8580A44D}"/>
                </a:ext>
              </a:extLst>
            </p:cNvPr>
            <p:cNvSpPr/>
            <p:nvPr/>
          </p:nvSpPr>
          <p:spPr>
            <a:xfrm>
              <a:off x="8469617" y="2534822"/>
              <a:ext cx="739977" cy="780062"/>
            </a:xfrm>
            <a:prstGeom prst="rect">
              <a:avLst/>
            </a:prstGeom>
            <a:grp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1"/>
                  </a:solidFill>
                  <a:effectLst/>
                  <a:uLnTx/>
                  <a:uFillTx/>
                  <a:ea typeface="+mn-ea"/>
                  <a:cs typeface="Segoe UI" panose="020B0502040204020203" pitchFamily="34" charset="0"/>
                </a:rPr>
                <a:t>Spark</a:t>
              </a:r>
            </a:p>
          </p:txBody>
        </p:sp>
        <p:cxnSp>
          <p:nvCxnSpPr>
            <p:cNvPr id="24" name="Straight Connector 23">
              <a:extLst>
                <a:ext uri="{FF2B5EF4-FFF2-40B4-BE49-F238E27FC236}">
                  <a16:creationId xmlns:a16="http://schemas.microsoft.com/office/drawing/2014/main" id="{729E3987-5C39-E949-86BB-97ADCF06AB57}"/>
                </a:ext>
              </a:extLst>
            </p:cNvPr>
            <p:cNvCxnSpPr>
              <a:cxnSpLocks/>
            </p:cNvCxnSpPr>
            <p:nvPr/>
          </p:nvCxnSpPr>
          <p:spPr>
            <a:xfrm>
              <a:off x="9704624" y="3324527"/>
              <a:ext cx="0" cy="219358"/>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A49999AB-8DD0-8747-B1D2-DCBFF588E840}"/>
              </a:ext>
            </a:extLst>
          </p:cNvPr>
          <p:cNvSpPr/>
          <p:nvPr/>
        </p:nvSpPr>
        <p:spPr>
          <a:xfrm>
            <a:off x="10271904" y="3567126"/>
            <a:ext cx="1812765" cy="1065716"/>
          </a:xfrm>
          <a:prstGeom prst="rect">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accent1"/>
              </a:solidFill>
              <a:effectLst/>
              <a:uLnTx/>
              <a:uFillTx/>
              <a:ea typeface="+mn-ea"/>
              <a:cs typeface="Segoe UI" panose="020B0502040204020203" pitchFamily="34" charset="0"/>
            </a:endParaRPr>
          </a:p>
        </p:txBody>
      </p:sp>
      <p:grpSp>
        <p:nvGrpSpPr>
          <p:cNvPr id="27" name="Group 26">
            <a:extLst>
              <a:ext uri="{FF2B5EF4-FFF2-40B4-BE49-F238E27FC236}">
                <a16:creationId xmlns:a16="http://schemas.microsoft.com/office/drawing/2014/main" id="{30A29CB4-FFA4-2E4C-B1F4-4DF6D7EBEA97}"/>
              </a:ext>
            </a:extLst>
          </p:cNvPr>
          <p:cNvGrpSpPr/>
          <p:nvPr/>
        </p:nvGrpSpPr>
        <p:grpSpPr>
          <a:xfrm>
            <a:off x="10364018" y="3728679"/>
            <a:ext cx="1631434" cy="778360"/>
            <a:chOff x="8464489" y="2534822"/>
            <a:chExt cx="1610123" cy="1413420"/>
          </a:xfrm>
          <a:noFill/>
        </p:grpSpPr>
        <p:sp>
          <p:nvSpPr>
            <p:cNvPr id="28" name="Rectangle 27">
              <a:extLst>
                <a:ext uri="{FF2B5EF4-FFF2-40B4-BE49-F238E27FC236}">
                  <a16:creationId xmlns:a16="http://schemas.microsoft.com/office/drawing/2014/main" id="{A14E1871-C70B-2D44-8EB8-41F5AA3F8581}"/>
                </a:ext>
              </a:extLst>
            </p:cNvPr>
            <p:cNvSpPr/>
            <p:nvPr/>
          </p:nvSpPr>
          <p:spPr>
            <a:xfrm>
              <a:off x="9334635" y="2534822"/>
              <a:ext cx="739977" cy="780062"/>
            </a:xfrm>
            <a:prstGeom prst="rect">
              <a:avLst/>
            </a:prstGeom>
            <a:grp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1"/>
                  </a:solidFill>
                  <a:effectLst/>
                  <a:uLnTx/>
                  <a:uFillTx/>
                  <a:ea typeface="+mn-ea"/>
                  <a:cs typeface="Segoe UI" panose="020B0502040204020203" pitchFamily="34" charset="0"/>
                </a:rPr>
                <a:t>SQL Server</a:t>
              </a:r>
            </a:p>
          </p:txBody>
        </p:sp>
        <p:cxnSp>
          <p:nvCxnSpPr>
            <p:cNvPr id="29" name="Straight Connector 28">
              <a:extLst>
                <a:ext uri="{FF2B5EF4-FFF2-40B4-BE49-F238E27FC236}">
                  <a16:creationId xmlns:a16="http://schemas.microsoft.com/office/drawing/2014/main" id="{AB4291C7-848F-DB4E-A7E7-502159321E42}"/>
                </a:ext>
              </a:extLst>
            </p:cNvPr>
            <p:cNvCxnSpPr>
              <a:cxnSpLocks/>
            </p:cNvCxnSpPr>
            <p:nvPr/>
          </p:nvCxnSpPr>
          <p:spPr>
            <a:xfrm>
              <a:off x="8839606" y="3324527"/>
              <a:ext cx="0" cy="219358"/>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EC511FB-08BE-9A42-A5FC-504506F4E746}"/>
                </a:ext>
              </a:extLst>
            </p:cNvPr>
            <p:cNvSpPr/>
            <p:nvPr/>
          </p:nvSpPr>
          <p:spPr>
            <a:xfrm>
              <a:off x="8464489" y="3548932"/>
              <a:ext cx="1610123" cy="399310"/>
            </a:xfrm>
            <a:prstGeom prst="rect">
              <a:avLst/>
            </a:prstGeom>
            <a:grp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accent1"/>
                  </a:solidFill>
                  <a:cs typeface="Segoe UI Semibold" panose="020B0502040204020203" pitchFamily="34" charset="0"/>
                </a:rPr>
                <a:t>HDFS Data Node</a:t>
              </a:r>
            </a:p>
          </p:txBody>
        </p:sp>
        <p:sp>
          <p:nvSpPr>
            <p:cNvPr id="31" name="Rectangle 30">
              <a:extLst>
                <a:ext uri="{FF2B5EF4-FFF2-40B4-BE49-F238E27FC236}">
                  <a16:creationId xmlns:a16="http://schemas.microsoft.com/office/drawing/2014/main" id="{E58EB7AE-25BB-834A-8187-59EC736BEF6B}"/>
                </a:ext>
              </a:extLst>
            </p:cNvPr>
            <p:cNvSpPr/>
            <p:nvPr/>
          </p:nvSpPr>
          <p:spPr>
            <a:xfrm>
              <a:off x="8469617" y="2534822"/>
              <a:ext cx="739977" cy="780062"/>
            </a:xfrm>
            <a:prstGeom prst="rect">
              <a:avLst/>
            </a:prstGeom>
            <a:grp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1"/>
                  </a:solidFill>
                  <a:effectLst/>
                  <a:uLnTx/>
                  <a:uFillTx/>
                  <a:ea typeface="+mn-ea"/>
                  <a:cs typeface="Segoe UI" panose="020B0502040204020203" pitchFamily="34" charset="0"/>
                </a:rPr>
                <a:t>Spark</a:t>
              </a:r>
            </a:p>
          </p:txBody>
        </p:sp>
        <p:cxnSp>
          <p:nvCxnSpPr>
            <p:cNvPr id="32" name="Straight Connector 31">
              <a:extLst>
                <a:ext uri="{FF2B5EF4-FFF2-40B4-BE49-F238E27FC236}">
                  <a16:creationId xmlns:a16="http://schemas.microsoft.com/office/drawing/2014/main" id="{211BFE37-8173-8249-A28D-CD336EF49D9C}"/>
                </a:ext>
              </a:extLst>
            </p:cNvPr>
            <p:cNvCxnSpPr>
              <a:cxnSpLocks/>
            </p:cNvCxnSpPr>
            <p:nvPr/>
          </p:nvCxnSpPr>
          <p:spPr>
            <a:xfrm>
              <a:off x="9704624" y="3324527"/>
              <a:ext cx="0" cy="219358"/>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3A624D40-6718-0643-99E4-7C7396FF389A}"/>
              </a:ext>
            </a:extLst>
          </p:cNvPr>
          <p:cNvGrpSpPr/>
          <p:nvPr/>
        </p:nvGrpSpPr>
        <p:grpSpPr>
          <a:xfrm>
            <a:off x="7619804" y="1346107"/>
            <a:ext cx="424707" cy="411481"/>
            <a:chOff x="4551395" y="1442147"/>
            <a:chExt cx="424707" cy="411481"/>
          </a:xfrm>
        </p:grpSpPr>
        <p:grpSp>
          <p:nvGrpSpPr>
            <p:cNvPr id="44" name="Group 43">
              <a:extLst>
                <a:ext uri="{FF2B5EF4-FFF2-40B4-BE49-F238E27FC236}">
                  <a16:creationId xmlns:a16="http://schemas.microsoft.com/office/drawing/2014/main" id="{E924EC16-98D2-A74F-AA94-E166A8884D0C}"/>
                </a:ext>
              </a:extLst>
            </p:cNvPr>
            <p:cNvGrpSpPr/>
            <p:nvPr/>
          </p:nvGrpSpPr>
          <p:grpSpPr>
            <a:xfrm>
              <a:off x="4551395" y="1442147"/>
              <a:ext cx="424707" cy="411481"/>
              <a:chOff x="4825203" y="4636641"/>
              <a:chExt cx="484632" cy="485997"/>
            </a:xfrm>
            <a:solidFill>
              <a:schemeClr val="bg2"/>
            </a:solidFill>
          </p:grpSpPr>
          <p:grpSp>
            <p:nvGrpSpPr>
              <p:cNvPr id="51" name="Group 50">
                <a:extLst>
                  <a:ext uri="{FF2B5EF4-FFF2-40B4-BE49-F238E27FC236}">
                    <a16:creationId xmlns:a16="http://schemas.microsoft.com/office/drawing/2014/main" id="{CA455438-2737-114D-BA25-416322B1242E}"/>
                  </a:ext>
                </a:extLst>
              </p:cNvPr>
              <p:cNvGrpSpPr/>
              <p:nvPr/>
            </p:nvGrpSpPr>
            <p:grpSpPr>
              <a:xfrm>
                <a:off x="4825203" y="4636641"/>
                <a:ext cx="484632" cy="485997"/>
                <a:chOff x="2107244" y="1575258"/>
                <a:chExt cx="310993" cy="264555"/>
              </a:xfrm>
              <a:grpFill/>
            </p:grpSpPr>
            <p:sp>
              <p:nvSpPr>
                <p:cNvPr id="53" name="Rectangle 9">
                  <a:extLst>
                    <a:ext uri="{FF2B5EF4-FFF2-40B4-BE49-F238E27FC236}">
                      <a16:creationId xmlns:a16="http://schemas.microsoft.com/office/drawing/2014/main" id="{9CEF4FDF-D3F2-1445-9B31-C38253B9070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54" name="Line 10">
                  <a:extLst>
                    <a:ext uri="{FF2B5EF4-FFF2-40B4-BE49-F238E27FC236}">
                      <a16:creationId xmlns:a16="http://schemas.microsoft.com/office/drawing/2014/main" id="{95876E08-9559-CC41-982C-E406200147E5}"/>
                    </a:ext>
                  </a:extLst>
                </p:cNvPr>
                <p:cNvSpPr>
                  <a:spLocks noChangeShapeType="1"/>
                </p:cNvSpPr>
                <p:nvPr/>
              </p:nvSpPr>
              <p:spPr bwMode="auto">
                <a:xfrm flipH="1">
                  <a:off x="2107244" y="1651824"/>
                  <a:ext cx="310993" cy="0"/>
                </a:xfrm>
                <a:prstGeom prst="line">
                  <a:avLst/>
                </a:prstGeom>
                <a:solidFill>
                  <a:schemeClr val="tx2"/>
                </a:solid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grpSp>
          <p:sp useBgFill="1">
            <p:nvSpPr>
              <p:cNvPr id="52" name="Oval 51">
                <a:extLst>
                  <a:ext uri="{FF2B5EF4-FFF2-40B4-BE49-F238E27FC236}">
                    <a16:creationId xmlns:a16="http://schemas.microsoft.com/office/drawing/2014/main" id="{799F259D-09C1-F247-B082-C7F1220B5FC9}"/>
                  </a:ext>
                </a:extLst>
              </p:cNvPr>
              <p:cNvSpPr/>
              <p:nvPr/>
            </p:nvSpPr>
            <p:spPr bwMode="auto">
              <a:xfrm>
                <a:off x="4865134" y="4679796"/>
                <a:ext cx="45089" cy="45089"/>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Arial" charset="0"/>
                  <a:cs typeface="Arial" charset="0"/>
                </a:endParaRPr>
              </a:p>
            </p:txBody>
          </p:sp>
        </p:grpSp>
        <p:sp>
          <p:nvSpPr>
            <p:cNvPr id="45" name="Freeform 5">
              <a:extLst>
                <a:ext uri="{FF2B5EF4-FFF2-40B4-BE49-F238E27FC236}">
                  <a16:creationId xmlns:a16="http://schemas.microsoft.com/office/drawing/2014/main" id="{40B7DB06-CACF-9F43-9F0D-DB2988C52EDC}"/>
                </a:ext>
              </a:extLst>
            </p:cNvPr>
            <p:cNvSpPr>
              <a:spLocks/>
            </p:cNvSpPr>
            <p:nvPr/>
          </p:nvSpPr>
          <p:spPr bwMode="auto">
            <a:xfrm rot="10800000" flipV="1">
              <a:off x="4653745" y="1795325"/>
              <a:ext cx="216398" cy="16794"/>
            </a:xfrm>
            <a:prstGeom prst="rect">
              <a:avLst/>
            </a:prstGeom>
            <a:solidFill>
              <a:schemeClr val="bg1"/>
            </a:solidFill>
            <a:ln w="1905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grpSp>
          <p:nvGrpSpPr>
            <p:cNvPr id="46" name="Group 45">
              <a:extLst>
                <a:ext uri="{FF2B5EF4-FFF2-40B4-BE49-F238E27FC236}">
                  <a16:creationId xmlns:a16="http://schemas.microsoft.com/office/drawing/2014/main" id="{02CF45FF-4DF1-2345-B5D9-F8D60CC9E359}"/>
                </a:ext>
              </a:extLst>
            </p:cNvPr>
            <p:cNvGrpSpPr/>
            <p:nvPr/>
          </p:nvGrpSpPr>
          <p:grpSpPr>
            <a:xfrm>
              <a:off x="4689811" y="1615115"/>
              <a:ext cx="142400" cy="165421"/>
              <a:chOff x="4689811" y="1615115"/>
              <a:chExt cx="142400" cy="176352"/>
            </a:xfrm>
          </p:grpSpPr>
          <p:sp>
            <p:nvSpPr>
              <p:cNvPr id="47" name="Rectangle 6">
                <a:extLst>
                  <a:ext uri="{FF2B5EF4-FFF2-40B4-BE49-F238E27FC236}">
                    <a16:creationId xmlns:a16="http://schemas.microsoft.com/office/drawing/2014/main" id="{043715D0-DF83-B046-8433-E036337CEA2E}"/>
                  </a:ext>
                </a:extLst>
              </p:cNvPr>
              <p:cNvSpPr>
                <a:spLocks noChangeArrowheads="1"/>
              </p:cNvSpPr>
              <p:nvPr/>
            </p:nvSpPr>
            <p:spPr bwMode="auto">
              <a:xfrm>
                <a:off x="4689811" y="1731957"/>
                <a:ext cx="19898" cy="59510"/>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48" name="Rectangle 7">
                <a:extLst>
                  <a:ext uri="{FF2B5EF4-FFF2-40B4-BE49-F238E27FC236}">
                    <a16:creationId xmlns:a16="http://schemas.microsoft.com/office/drawing/2014/main" id="{176DDC84-3647-C64E-8DA2-997A53E1665D}"/>
                  </a:ext>
                </a:extLst>
              </p:cNvPr>
              <p:cNvSpPr>
                <a:spLocks noChangeArrowheads="1"/>
              </p:cNvSpPr>
              <p:nvPr/>
            </p:nvSpPr>
            <p:spPr bwMode="auto">
              <a:xfrm>
                <a:off x="4728987" y="1692042"/>
                <a:ext cx="20520" cy="99425"/>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49" name="Rectangle 8">
                <a:extLst>
                  <a:ext uri="{FF2B5EF4-FFF2-40B4-BE49-F238E27FC236}">
                    <a16:creationId xmlns:a16="http://schemas.microsoft.com/office/drawing/2014/main" id="{8FC95DE2-7A70-FF46-8484-270B0BCD440F}"/>
                  </a:ext>
                </a:extLst>
              </p:cNvPr>
              <p:cNvSpPr>
                <a:spLocks noChangeArrowheads="1"/>
              </p:cNvSpPr>
              <p:nvPr/>
            </p:nvSpPr>
            <p:spPr bwMode="auto">
              <a:xfrm>
                <a:off x="4768785" y="1655030"/>
                <a:ext cx="20520" cy="136437"/>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50" name="Rectangle 8">
                <a:extLst>
                  <a:ext uri="{FF2B5EF4-FFF2-40B4-BE49-F238E27FC236}">
                    <a16:creationId xmlns:a16="http://schemas.microsoft.com/office/drawing/2014/main" id="{C82B122A-67B0-DF4D-A25B-234D14D65918}"/>
                  </a:ext>
                </a:extLst>
              </p:cNvPr>
              <p:cNvSpPr>
                <a:spLocks noChangeArrowheads="1"/>
              </p:cNvSpPr>
              <p:nvPr/>
            </p:nvSpPr>
            <p:spPr bwMode="auto">
              <a:xfrm>
                <a:off x="4811691" y="1615115"/>
                <a:ext cx="20520" cy="176352"/>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grpSp>
      </p:grpSp>
      <p:sp>
        <p:nvSpPr>
          <p:cNvPr id="55" name="Rectangle 54">
            <a:extLst>
              <a:ext uri="{FF2B5EF4-FFF2-40B4-BE49-F238E27FC236}">
                <a16:creationId xmlns:a16="http://schemas.microsoft.com/office/drawing/2014/main" id="{06663D50-D28A-9D4E-940E-5ED376C39A1C}"/>
              </a:ext>
            </a:extLst>
          </p:cNvPr>
          <p:cNvSpPr/>
          <p:nvPr/>
        </p:nvSpPr>
        <p:spPr bwMode="auto">
          <a:xfrm>
            <a:off x="7500188" y="2129437"/>
            <a:ext cx="3479800" cy="848178"/>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Semibold" panose="020B0502040204020203" pitchFamily="34" charset="0"/>
              </a:rPr>
              <a:t>SQL Server master instance</a:t>
            </a:r>
          </a:p>
        </p:txBody>
      </p:sp>
      <p:sp>
        <p:nvSpPr>
          <p:cNvPr id="56" name="TextBox 55">
            <a:extLst>
              <a:ext uri="{FF2B5EF4-FFF2-40B4-BE49-F238E27FC236}">
                <a16:creationId xmlns:a16="http://schemas.microsoft.com/office/drawing/2014/main" id="{E5B8BEB7-3985-5C49-A479-33F41E6693E8}"/>
              </a:ext>
            </a:extLst>
          </p:cNvPr>
          <p:cNvSpPr txBox="1"/>
          <p:nvPr/>
        </p:nvSpPr>
        <p:spPr>
          <a:xfrm>
            <a:off x="8642649" y="1845091"/>
            <a:ext cx="1194879" cy="2585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a:ln>
                  <a:noFill/>
                </a:ln>
                <a:solidFill>
                  <a:schemeClr val="tx2"/>
                </a:solidFill>
                <a:effectLst/>
                <a:uLnTx/>
                <a:uFillTx/>
                <a:latin typeface="+mn-lt"/>
                <a:ea typeface="+mn-ea"/>
                <a:cs typeface="Segoe UI Semibold" panose="020B0702040204020203" pitchFamily="34" charset="0"/>
              </a:rPr>
              <a:t>T-SQL</a:t>
            </a:r>
          </a:p>
        </p:txBody>
      </p:sp>
      <p:cxnSp>
        <p:nvCxnSpPr>
          <p:cNvPr id="57" name="Connector: Elbow 17">
            <a:extLst>
              <a:ext uri="{FF2B5EF4-FFF2-40B4-BE49-F238E27FC236}">
                <a16:creationId xmlns:a16="http://schemas.microsoft.com/office/drawing/2014/main" id="{E256EA3A-D4F3-DE4A-AD6D-D4A661644657}"/>
              </a:ext>
            </a:extLst>
          </p:cNvPr>
          <p:cNvCxnSpPr>
            <a:cxnSpLocks/>
          </p:cNvCxnSpPr>
          <p:nvPr/>
        </p:nvCxnSpPr>
        <p:spPr>
          <a:xfrm>
            <a:off x="8343048" y="1611985"/>
            <a:ext cx="897041" cy="182880"/>
          </a:xfrm>
          <a:prstGeom prst="bentConnector2">
            <a:avLst/>
          </a:prstGeom>
          <a:ln w="12700">
            <a:solidFill>
              <a:schemeClr val="tx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24">
            <a:extLst>
              <a:ext uri="{FF2B5EF4-FFF2-40B4-BE49-F238E27FC236}">
                <a16:creationId xmlns:a16="http://schemas.microsoft.com/office/drawing/2014/main" id="{BCE1AB14-1530-8C46-BBC8-857A298C1EC5}"/>
              </a:ext>
            </a:extLst>
          </p:cNvPr>
          <p:cNvCxnSpPr>
            <a:cxnSpLocks/>
          </p:cNvCxnSpPr>
          <p:nvPr/>
        </p:nvCxnSpPr>
        <p:spPr>
          <a:xfrm flipH="1">
            <a:off x="9240088" y="1611985"/>
            <a:ext cx="897041" cy="182880"/>
          </a:xfrm>
          <a:prstGeom prst="bentConnector2">
            <a:avLst/>
          </a:prstGeom>
          <a:ln w="12700">
            <a:solidFill>
              <a:schemeClr val="tx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9BB49E6C-990C-444B-A4BF-1289F3C65176}"/>
              </a:ext>
            </a:extLst>
          </p:cNvPr>
          <p:cNvSpPr/>
          <p:nvPr/>
        </p:nvSpPr>
        <p:spPr bwMode="auto">
          <a:xfrm>
            <a:off x="7706524" y="2474302"/>
            <a:ext cx="3067128" cy="365760"/>
          </a:xfrm>
          <a:prstGeom prst="rect">
            <a:avLst/>
          </a:prstGeom>
          <a:noFill/>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702040204020203" pitchFamily="34" charset="0"/>
              </a:rPr>
              <a:t>PolyBase external tables</a:t>
            </a:r>
          </a:p>
        </p:txBody>
      </p:sp>
      <p:grpSp>
        <p:nvGrpSpPr>
          <p:cNvPr id="60" name="Group 59">
            <a:extLst>
              <a:ext uri="{FF2B5EF4-FFF2-40B4-BE49-F238E27FC236}">
                <a16:creationId xmlns:a16="http://schemas.microsoft.com/office/drawing/2014/main" id="{3048A378-4E1B-BD41-B1D8-EB27333617C9}"/>
              </a:ext>
            </a:extLst>
          </p:cNvPr>
          <p:cNvGrpSpPr/>
          <p:nvPr/>
        </p:nvGrpSpPr>
        <p:grpSpPr>
          <a:xfrm>
            <a:off x="10431961" y="1346107"/>
            <a:ext cx="424707" cy="411481"/>
            <a:chOff x="7157554" y="1735934"/>
            <a:chExt cx="397423" cy="398542"/>
          </a:xfrm>
        </p:grpSpPr>
        <p:grpSp>
          <p:nvGrpSpPr>
            <p:cNvPr id="61" name="Group 60">
              <a:extLst>
                <a:ext uri="{FF2B5EF4-FFF2-40B4-BE49-F238E27FC236}">
                  <a16:creationId xmlns:a16="http://schemas.microsoft.com/office/drawing/2014/main" id="{96275446-CC8F-A547-9DE4-13D304D29F7C}"/>
                </a:ext>
              </a:extLst>
            </p:cNvPr>
            <p:cNvGrpSpPr/>
            <p:nvPr/>
          </p:nvGrpSpPr>
          <p:grpSpPr>
            <a:xfrm>
              <a:off x="7157554" y="1735934"/>
              <a:ext cx="397423" cy="398542"/>
              <a:chOff x="2107244" y="1575258"/>
              <a:chExt cx="310993" cy="264555"/>
            </a:xfrm>
            <a:solidFill>
              <a:srgbClr val="0078D7"/>
            </a:solidFill>
          </p:grpSpPr>
          <p:sp>
            <p:nvSpPr>
              <p:cNvPr id="66" name="Rectangle 9">
                <a:extLst>
                  <a:ext uri="{FF2B5EF4-FFF2-40B4-BE49-F238E27FC236}">
                    <a16:creationId xmlns:a16="http://schemas.microsoft.com/office/drawing/2014/main" id="{41F6ECD3-3036-7542-B37B-7117EA888067}"/>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67" name="Line 10">
                <a:extLst>
                  <a:ext uri="{FF2B5EF4-FFF2-40B4-BE49-F238E27FC236}">
                    <a16:creationId xmlns:a16="http://schemas.microsoft.com/office/drawing/2014/main" id="{3773D2E8-A95E-5344-9DE7-C12135D6DE03}"/>
                  </a:ext>
                </a:extLst>
              </p:cNvPr>
              <p:cNvSpPr>
                <a:spLocks noChangeShapeType="1"/>
              </p:cNvSpPr>
              <p:nvPr/>
            </p:nvSpPr>
            <p:spPr bwMode="auto">
              <a:xfrm flipH="1">
                <a:off x="2107244" y="1647026"/>
                <a:ext cx="310993" cy="0"/>
              </a:xfrm>
              <a:prstGeom prst="line">
                <a:avLst/>
              </a:prstGeom>
              <a:grp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grpSp>
        <p:grpSp>
          <p:nvGrpSpPr>
            <p:cNvPr id="62" name="Group 61">
              <a:extLst>
                <a:ext uri="{FF2B5EF4-FFF2-40B4-BE49-F238E27FC236}">
                  <a16:creationId xmlns:a16="http://schemas.microsoft.com/office/drawing/2014/main" id="{B318E97F-5886-6E48-B118-A54579C6AB2B}"/>
                </a:ext>
              </a:extLst>
            </p:cNvPr>
            <p:cNvGrpSpPr/>
            <p:nvPr/>
          </p:nvGrpSpPr>
          <p:grpSpPr>
            <a:xfrm>
              <a:off x="7264761" y="1903738"/>
              <a:ext cx="191394" cy="180132"/>
              <a:chOff x="2202934" y="1701907"/>
              <a:chExt cx="95690" cy="90061"/>
            </a:xfrm>
            <a:solidFill>
              <a:srgbClr val="50E6FF"/>
            </a:solidFill>
          </p:grpSpPr>
          <p:sp useBgFill="1">
            <p:nvSpPr>
              <p:cNvPr id="64" name="Freeform 14">
                <a:extLst>
                  <a:ext uri="{FF2B5EF4-FFF2-40B4-BE49-F238E27FC236}">
                    <a16:creationId xmlns:a16="http://schemas.microsoft.com/office/drawing/2014/main" id="{431DA8FE-B8AE-D348-952A-7200E2688D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mn-cs"/>
                </a:endParaRPr>
              </a:p>
            </p:txBody>
          </p:sp>
          <p:sp>
            <p:nvSpPr>
              <p:cNvPr id="65" name="Line 15">
                <a:extLst>
                  <a:ext uri="{FF2B5EF4-FFF2-40B4-BE49-F238E27FC236}">
                    <a16:creationId xmlns:a16="http://schemas.microsoft.com/office/drawing/2014/main" id="{67A7932B-D843-314A-8A72-781F58A519DE}"/>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mn-cs"/>
                </a:endParaRPr>
              </a:p>
            </p:txBody>
          </p:sp>
        </p:grpSp>
        <p:sp useBgFill="1">
          <p:nvSpPr>
            <p:cNvPr id="63" name="Oval 62">
              <a:extLst>
                <a:ext uri="{FF2B5EF4-FFF2-40B4-BE49-F238E27FC236}">
                  <a16:creationId xmlns:a16="http://schemas.microsoft.com/office/drawing/2014/main" id="{AA28F482-58F4-E248-A0D7-6C21DBB765F1}"/>
                </a:ext>
              </a:extLst>
            </p:cNvPr>
            <p:cNvSpPr/>
            <p:nvPr/>
          </p:nvSpPr>
          <p:spPr bwMode="auto">
            <a:xfrm>
              <a:off x="7190299" y="1771323"/>
              <a:ext cx="36975" cy="36975"/>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Arial" charset="0"/>
                <a:cs typeface="Arial" charset="0"/>
              </a:endParaRPr>
            </a:p>
          </p:txBody>
        </p:sp>
      </p:grpSp>
      <p:cxnSp>
        <p:nvCxnSpPr>
          <p:cNvPr id="68" name="Straight Arrow Connector 67">
            <a:extLst>
              <a:ext uri="{FF2B5EF4-FFF2-40B4-BE49-F238E27FC236}">
                <a16:creationId xmlns:a16="http://schemas.microsoft.com/office/drawing/2014/main" id="{12869C03-22F0-FC43-AD18-D67689C85F18}"/>
              </a:ext>
            </a:extLst>
          </p:cNvPr>
          <p:cNvCxnSpPr>
            <a:cxnSpLocks/>
          </p:cNvCxnSpPr>
          <p:nvPr/>
        </p:nvCxnSpPr>
        <p:spPr>
          <a:xfrm>
            <a:off x="7593986" y="3312201"/>
            <a:ext cx="0" cy="365760"/>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69" name="Straight Arrow Connector 68">
            <a:extLst>
              <a:ext uri="{FF2B5EF4-FFF2-40B4-BE49-F238E27FC236}">
                <a16:creationId xmlns:a16="http://schemas.microsoft.com/office/drawing/2014/main" id="{ED772360-607D-AE49-BD67-5D9E128736F0}"/>
              </a:ext>
            </a:extLst>
          </p:cNvPr>
          <p:cNvCxnSpPr>
            <a:cxnSpLocks/>
          </p:cNvCxnSpPr>
          <p:nvPr/>
        </p:nvCxnSpPr>
        <p:spPr>
          <a:xfrm>
            <a:off x="9614974" y="3312201"/>
            <a:ext cx="0" cy="365760"/>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70" name="Straight Arrow Connector 69">
            <a:extLst>
              <a:ext uri="{FF2B5EF4-FFF2-40B4-BE49-F238E27FC236}">
                <a16:creationId xmlns:a16="http://schemas.microsoft.com/office/drawing/2014/main" id="{E2DE9AB7-004D-5448-849F-436E9B75BEC3}"/>
              </a:ext>
            </a:extLst>
          </p:cNvPr>
          <p:cNvCxnSpPr>
            <a:cxnSpLocks/>
          </p:cNvCxnSpPr>
          <p:nvPr/>
        </p:nvCxnSpPr>
        <p:spPr>
          <a:xfrm>
            <a:off x="11632861" y="3304767"/>
            <a:ext cx="0" cy="365760"/>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71" name="Straight Arrow Connector 70">
            <a:extLst>
              <a:ext uri="{FF2B5EF4-FFF2-40B4-BE49-F238E27FC236}">
                <a16:creationId xmlns:a16="http://schemas.microsoft.com/office/drawing/2014/main" id="{4C9F19C6-5803-854A-9FD8-019ECB98EA27}"/>
              </a:ext>
            </a:extLst>
          </p:cNvPr>
          <p:cNvCxnSpPr>
            <a:cxnSpLocks/>
          </p:cNvCxnSpPr>
          <p:nvPr/>
        </p:nvCxnSpPr>
        <p:spPr>
          <a:xfrm>
            <a:off x="7580511" y="3312201"/>
            <a:ext cx="4040056"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72" name="Straight Arrow Connector 71">
            <a:extLst>
              <a:ext uri="{FF2B5EF4-FFF2-40B4-BE49-F238E27FC236}">
                <a16:creationId xmlns:a16="http://schemas.microsoft.com/office/drawing/2014/main" id="{7500AA15-E8C4-C24E-BFE4-4A28A8B1D83F}"/>
              </a:ext>
            </a:extLst>
          </p:cNvPr>
          <p:cNvCxnSpPr>
            <a:cxnSpLocks/>
          </p:cNvCxnSpPr>
          <p:nvPr/>
        </p:nvCxnSpPr>
        <p:spPr>
          <a:xfrm>
            <a:off x="9243300" y="2977615"/>
            <a:ext cx="0" cy="334586"/>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sp>
        <p:nvSpPr>
          <p:cNvPr id="8" name="TextBox 7">
            <a:extLst>
              <a:ext uri="{FF2B5EF4-FFF2-40B4-BE49-F238E27FC236}">
                <a16:creationId xmlns:a16="http://schemas.microsoft.com/office/drawing/2014/main" id="{AD265A63-F766-4F41-8BAC-852DEA098988}"/>
              </a:ext>
            </a:extLst>
          </p:cNvPr>
          <p:cNvSpPr txBox="1"/>
          <p:nvPr/>
        </p:nvSpPr>
        <p:spPr>
          <a:xfrm>
            <a:off x="8791568" y="4741139"/>
            <a:ext cx="986745" cy="258532"/>
          </a:xfrm>
          <a:prstGeom prst="rect">
            <a:avLst/>
          </a:prstGeom>
          <a:noFill/>
          <a:ln>
            <a:solidFill>
              <a:schemeClr val="accent1"/>
            </a:solidFill>
          </a:ln>
        </p:spPr>
        <p:txBody>
          <a:bodyPr wrap="none" lIns="91440" tIns="45720" rIns="91440" bIns="45720" rtlCol="0">
            <a:spAutoFit/>
          </a:bodyPr>
          <a:lstStyle/>
          <a:p>
            <a:pPr algn="l">
              <a:lnSpc>
                <a:spcPct val="90000"/>
              </a:lnSpc>
              <a:spcAft>
                <a:spcPts val="600"/>
              </a:spcAft>
            </a:pPr>
            <a:r>
              <a:rPr lang="en-US" sz="1200">
                <a:solidFill>
                  <a:schemeClr val="accent1"/>
                </a:solidFill>
              </a:rPr>
              <a:t>Storage Pool</a:t>
            </a:r>
          </a:p>
        </p:txBody>
      </p:sp>
    </p:spTree>
    <p:extLst>
      <p:ext uri="{BB962C8B-B14F-4D97-AF65-F5344CB8AC3E}">
        <p14:creationId xmlns:p14="http://schemas.microsoft.com/office/powerpoint/2010/main" val="420160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5EA03B-9E15-2442-A25E-C7373CC868BF}"/>
              </a:ext>
            </a:extLst>
          </p:cNvPr>
          <p:cNvSpPr txBox="1"/>
          <p:nvPr/>
        </p:nvSpPr>
        <p:spPr>
          <a:xfrm flipV="1">
            <a:off x="1392195" y="896553"/>
            <a:ext cx="85877" cy="454451"/>
          </a:xfrm>
          <a:prstGeom prst="rect">
            <a:avLst/>
          </a:prstGeom>
          <a:noFill/>
        </p:spPr>
        <p:txBody>
          <a:bodyPr wrap="square" rtlCol="0">
            <a:spAutoFit/>
          </a:bodyPr>
          <a:lstStyle/>
          <a:p>
            <a:endParaRPr lang="en-US"/>
          </a:p>
        </p:txBody>
      </p:sp>
      <p:sp>
        <p:nvSpPr>
          <p:cNvPr id="7" name="Text Placeholder 3">
            <a:extLst>
              <a:ext uri="{FF2B5EF4-FFF2-40B4-BE49-F238E27FC236}">
                <a16:creationId xmlns:a16="http://schemas.microsoft.com/office/drawing/2014/main" id="{39CAFEF9-0D23-6443-BF9E-E6872FFC1B77}"/>
              </a:ext>
            </a:extLst>
          </p:cNvPr>
          <p:cNvSpPr>
            <a:spLocks noGrp="1"/>
          </p:cNvSpPr>
          <p:nvPr>
            <p:ph type="body" sz="quarter" idx="10"/>
          </p:nvPr>
        </p:nvSpPr>
        <p:spPr>
          <a:xfrm>
            <a:off x="464115" y="2424793"/>
            <a:ext cx="4904044" cy="2522763"/>
          </a:xfrm>
        </p:spPr>
        <p:txBody>
          <a:bodyPr>
            <a:normAutofit fontScale="85000" lnSpcReduction="10000"/>
          </a:bodyPr>
          <a:lstStyle/>
          <a:p>
            <a:r>
              <a:rPr lang="en-US" sz="7000" dirty="0"/>
              <a:t>SQL Server 2019 Big Data Clusters</a:t>
            </a:r>
          </a:p>
          <a:p>
            <a:endParaRPr lang="en-US" dirty="0"/>
          </a:p>
        </p:txBody>
      </p:sp>
    </p:spTree>
    <p:extLst>
      <p:ext uri="{BB962C8B-B14F-4D97-AF65-F5344CB8AC3E}">
        <p14:creationId xmlns:p14="http://schemas.microsoft.com/office/powerpoint/2010/main" val="47877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F04D7D9-976B-4949-B755-3386F8AEC66F}"/>
              </a:ext>
            </a:extLst>
          </p:cNvPr>
          <p:cNvSpPr/>
          <p:nvPr/>
        </p:nvSpPr>
        <p:spPr bwMode="auto">
          <a:xfrm>
            <a:off x="6086475" y="0"/>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solidFill>
                <a:schemeClr val="tx2"/>
              </a:solidFill>
            </a:endParaRPr>
          </a:p>
        </p:txBody>
      </p:sp>
      <p:sp>
        <p:nvSpPr>
          <p:cNvPr id="3" name="Title 2">
            <a:extLst>
              <a:ext uri="{FF2B5EF4-FFF2-40B4-BE49-F238E27FC236}">
                <a16:creationId xmlns:a16="http://schemas.microsoft.com/office/drawing/2014/main" id="{1E7A6B61-9B2A-48CC-9C58-8D4578A00D77}"/>
              </a:ext>
            </a:extLst>
          </p:cNvPr>
          <p:cNvSpPr>
            <a:spLocks noGrp="1"/>
          </p:cNvSpPr>
          <p:nvPr>
            <p:ph type="title"/>
          </p:nvPr>
        </p:nvSpPr>
        <p:spPr>
          <a:xfrm>
            <a:off x="306410" y="319247"/>
            <a:ext cx="5479955" cy="899665"/>
          </a:xfrm>
        </p:spPr>
        <p:txBody>
          <a:bodyPr vert="horz" lIns="91440" tIns="45720" rIns="91440" bIns="45720" rtlCol="0" anchor="t">
            <a:normAutofit/>
          </a:bodyPr>
          <a:lstStyle/>
          <a:p>
            <a:r>
              <a:rPr lang="en-US" sz="2800" b="1">
                <a:solidFill>
                  <a:srgbClr val="000000"/>
                </a:solidFill>
                <a:latin typeface="Segoe UI Semibold" panose="020B0502040204020203" pitchFamily="34" charset="0"/>
                <a:cs typeface="Segoe UI Semibold" panose="020B0502040204020203" pitchFamily="34" charset="0"/>
              </a:rPr>
              <a:t>HDFS Tiering: unified data lakes, caching for faster queries</a:t>
            </a:r>
          </a:p>
        </p:txBody>
      </p:sp>
      <p:sp>
        <p:nvSpPr>
          <p:cNvPr id="4" name="Text Placeholder 3">
            <a:extLst>
              <a:ext uri="{FF2B5EF4-FFF2-40B4-BE49-F238E27FC236}">
                <a16:creationId xmlns:a16="http://schemas.microsoft.com/office/drawing/2014/main" id="{4639FF12-C7C6-4B09-B58D-6267607DD63B}"/>
              </a:ext>
            </a:extLst>
          </p:cNvPr>
          <p:cNvSpPr>
            <a:spLocks noGrp="1"/>
          </p:cNvSpPr>
          <p:nvPr>
            <p:ph type="body" sz="quarter" idx="4294967295"/>
          </p:nvPr>
        </p:nvSpPr>
        <p:spPr>
          <a:xfrm>
            <a:off x="314956" y="1653235"/>
            <a:ext cx="5471409" cy="2459135"/>
          </a:xfrm>
        </p:spPr>
        <p:txBody>
          <a:bodyPr>
            <a:normAutofit fontScale="92500" lnSpcReduction="10000"/>
          </a:bodyPr>
          <a:lstStyle/>
          <a:p>
            <a:pPr marL="0" indent="0" defTabSz="914400">
              <a:buNone/>
            </a:pPr>
            <a:r>
              <a:rPr lang="en-US" sz="1800" dirty="0">
                <a:solidFill>
                  <a:schemeClr val="tx2"/>
                </a:solidFill>
                <a:latin typeface="Segoe UI" panose="020B0502040204020203" pitchFamily="34" charset="0"/>
                <a:cs typeface="Segoe UI" panose="020B0502040204020203" pitchFamily="34" charset="0"/>
              </a:rPr>
              <a:t>Directories from Azure Data Lake or CDH/HDP HDFS can be mounted as virtual directories in the big data cluster HDFS</a:t>
            </a:r>
          </a:p>
          <a:p>
            <a:pPr marL="0" indent="0" defTabSz="914400">
              <a:buNone/>
            </a:pPr>
            <a:endParaRPr lang="en-US" sz="1600" dirty="0">
              <a:solidFill>
                <a:srgbClr val="000000"/>
              </a:solidFill>
              <a:latin typeface="Segoe UI" panose="020B0502040204020203" pitchFamily="34" charset="0"/>
              <a:cs typeface="Segoe UI" panose="020B0502040204020203" pitchFamily="34" charset="0"/>
            </a:endParaRPr>
          </a:p>
          <a:p>
            <a:pPr marL="0" indent="0" defTabSz="914400">
              <a:buNone/>
            </a:pPr>
            <a:r>
              <a:rPr lang="en-US" sz="1600" dirty="0">
                <a:solidFill>
                  <a:srgbClr val="000000"/>
                </a:solidFill>
                <a:latin typeface="Segoe UI" panose="020B0502040204020203" pitchFamily="34" charset="0"/>
                <a:cs typeface="Segoe UI" panose="020B0502040204020203" pitchFamily="34" charset="0"/>
              </a:rPr>
              <a:t>SQL Server and Spark can virtually access files in remote file systems just as they do files in the big data cluster HDFS</a:t>
            </a:r>
          </a:p>
          <a:p>
            <a:pPr marL="0" indent="0" defTabSz="914400">
              <a:buNone/>
            </a:pPr>
            <a:endParaRPr lang="en-US" sz="1600" dirty="0">
              <a:solidFill>
                <a:srgbClr val="000000"/>
              </a:solidFill>
              <a:latin typeface="Segoe UI" panose="020B0502040204020203" pitchFamily="34" charset="0"/>
              <a:cs typeface="Segoe UI" panose="020B0502040204020203" pitchFamily="34" charset="0"/>
            </a:endParaRPr>
          </a:p>
          <a:p>
            <a:pPr marL="0" indent="0" defTabSz="914400">
              <a:buNone/>
            </a:pPr>
            <a:r>
              <a:rPr lang="en-US" sz="1600" dirty="0">
                <a:solidFill>
                  <a:srgbClr val="000000"/>
                </a:solidFill>
                <a:latin typeface="Segoe UI" panose="020B0502040204020203" pitchFamily="34" charset="0"/>
                <a:cs typeface="Segoe UI" panose="020B0502040204020203" pitchFamily="34" charset="0"/>
              </a:rPr>
              <a:t>Data is seamlessly cached from the remote file system for faster query performance by bringing the data to the compute</a:t>
            </a:r>
          </a:p>
        </p:txBody>
      </p:sp>
      <p:sp>
        <p:nvSpPr>
          <p:cNvPr id="34" name="Rectangle 33">
            <a:extLst>
              <a:ext uri="{FF2B5EF4-FFF2-40B4-BE49-F238E27FC236}">
                <a16:creationId xmlns:a16="http://schemas.microsoft.com/office/drawing/2014/main" id="{88E013B6-31C9-4F40-8FFB-51B2B54414F6}"/>
              </a:ext>
            </a:extLst>
          </p:cNvPr>
          <p:cNvSpPr/>
          <p:nvPr/>
        </p:nvSpPr>
        <p:spPr>
          <a:xfrm>
            <a:off x="6260718" y="3567128"/>
            <a:ext cx="1812765" cy="1065716"/>
          </a:xfrm>
          <a:prstGeom prst="rect">
            <a:avLst/>
          </a:prstGeom>
          <a:noFill/>
          <a:ln w="12700">
            <a:solidFill>
              <a:schemeClr val="bg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endParaRPr>
          </a:p>
        </p:txBody>
      </p:sp>
      <p:grpSp>
        <p:nvGrpSpPr>
          <p:cNvPr id="37" name="Group 36">
            <a:extLst>
              <a:ext uri="{FF2B5EF4-FFF2-40B4-BE49-F238E27FC236}">
                <a16:creationId xmlns:a16="http://schemas.microsoft.com/office/drawing/2014/main" id="{5AB97226-2EE6-EA4C-A51B-3520CA8DE922}"/>
              </a:ext>
            </a:extLst>
          </p:cNvPr>
          <p:cNvGrpSpPr/>
          <p:nvPr/>
        </p:nvGrpSpPr>
        <p:grpSpPr>
          <a:xfrm>
            <a:off x="6352832" y="3728681"/>
            <a:ext cx="1631434" cy="778360"/>
            <a:chOff x="8464489" y="2534822"/>
            <a:chExt cx="1610123" cy="1413420"/>
          </a:xfrm>
          <a:noFill/>
        </p:grpSpPr>
        <p:sp>
          <p:nvSpPr>
            <p:cNvPr id="38" name="Rectangle 37">
              <a:extLst>
                <a:ext uri="{FF2B5EF4-FFF2-40B4-BE49-F238E27FC236}">
                  <a16:creationId xmlns:a16="http://schemas.microsoft.com/office/drawing/2014/main" id="{B690B007-9C95-0A44-A8C5-C40998488A16}"/>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SQL Server</a:t>
              </a:r>
            </a:p>
          </p:txBody>
        </p:sp>
        <p:cxnSp>
          <p:nvCxnSpPr>
            <p:cNvPr id="39" name="Straight Connector 38">
              <a:extLst>
                <a:ext uri="{FF2B5EF4-FFF2-40B4-BE49-F238E27FC236}">
                  <a16:creationId xmlns:a16="http://schemas.microsoft.com/office/drawing/2014/main" id="{C2B32E88-D750-524F-B3E0-748CFF3F68D5}"/>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3C6BE8E-09F9-F84A-86BF-ACA54C452BE4}"/>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tx2"/>
                  </a:solidFill>
                  <a:cs typeface="Segoe UI Semibold" panose="020B0502040204020203" pitchFamily="34" charset="0"/>
                </a:rPr>
                <a:t>HDFS Data Node</a:t>
              </a:r>
            </a:p>
          </p:txBody>
        </p:sp>
        <p:sp>
          <p:nvSpPr>
            <p:cNvPr id="41" name="Rectangle 40">
              <a:extLst>
                <a:ext uri="{FF2B5EF4-FFF2-40B4-BE49-F238E27FC236}">
                  <a16:creationId xmlns:a16="http://schemas.microsoft.com/office/drawing/2014/main" id="{6AFBD477-B1CC-C749-AE9E-AF43F6FAA595}"/>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Spark</a:t>
              </a:r>
            </a:p>
          </p:txBody>
        </p:sp>
        <p:cxnSp>
          <p:nvCxnSpPr>
            <p:cNvPr id="42" name="Straight Connector 41">
              <a:extLst>
                <a:ext uri="{FF2B5EF4-FFF2-40B4-BE49-F238E27FC236}">
                  <a16:creationId xmlns:a16="http://schemas.microsoft.com/office/drawing/2014/main" id="{6D7F151A-0D7F-7444-883D-841591085993}"/>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C06CD38F-4F77-5549-8EF4-6E7FE37F755A}"/>
              </a:ext>
            </a:extLst>
          </p:cNvPr>
          <p:cNvSpPr/>
          <p:nvPr/>
        </p:nvSpPr>
        <p:spPr>
          <a:xfrm>
            <a:off x="8266311" y="3567127"/>
            <a:ext cx="1812765" cy="1065716"/>
          </a:xfrm>
          <a:prstGeom prst="rect">
            <a:avLst/>
          </a:prstGeom>
          <a:noFill/>
          <a:ln w="12700">
            <a:solidFill>
              <a:schemeClr val="bg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endParaRPr>
          </a:p>
        </p:txBody>
      </p:sp>
      <p:grpSp>
        <p:nvGrpSpPr>
          <p:cNvPr id="18" name="Group 17">
            <a:extLst>
              <a:ext uri="{FF2B5EF4-FFF2-40B4-BE49-F238E27FC236}">
                <a16:creationId xmlns:a16="http://schemas.microsoft.com/office/drawing/2014/main" id="{3DD38C24-D342-E449-94F9-9CDB7DF2B0EA}"/>
              </a:ext>
            </a:extLst>
          </p:cNvPr>
          <p:cNvGrpSpPr/>
          <p:nvPr/>
        </p:nvGrpSpPr>
        <p:grpSpPr>
          <a:xfrm>
            <a:off x="8358425" y="3728680"/>
            <a:ext cx="1631434" cy="778360"/>
            <a:chOff x="8464489" y="2534822"/>
            <a:chExt cx="1610123" cy="1413420"/>
          </a:xfrm>
          <a:noFill/>
        </p:grpSpPr>
        <p:sp>
          <p:nvSpPr>
            <p:cNvPr id="19" name="Rectangle 18">
              <a:extLst>
                <a:ext uri="{FF2B5EF4-FFF2-40B4-BE49-F238E27FC236}">
                  <a16:creationId xmlns:a16="http://schemas.microsoft.com/office/drawing/2014/main" id="{68AE103C-AB34-8248-A49B-A5C9CE0C39EA}"/>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SQL Server</a:t>
              </a:r>
            </a:p>
          </p:txBody>
        </p:sp>
        <p:cxnSp>
          <p:nvCxnSpPr>
            <p:cNvPr id="20" name="Straight Connector 19">
              <a:extLst>
                <a:ext uri="{FF2B5EF4-FFF2-40B4-BE49-F238E27FC236}">
                  <a16:creationId xmlns:a16="http://schemas.microsoft.com/office/drawing/2014/main" id="{B9BE7FBE-E622-324A-8DD6-B52144A45926}"/>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CAF782-52F4-C345-B9E8-C85C728A47BC}"/>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tx2"/>
                  </a:solidFill>
                  <a:cs typeface="Segoe UI Semibold" panose="020B0502040204020203" pitchFamily="34" charset="0"/>
                </a:rPr>
                <a:t>HDFS Data Node</a:t>
              </a:r>
            </a:p>
          </p:txBody>
        </p:sp>
        <p:sp>
          <p:nvSpPr>
            <p:cNvPr id="23" name="Rectangle 22">
              <a:extLst>
                <a:ext uri="{FF2B5EF4-FFF2-40B4-BE49-F238E27FC236}">
                  <a16:creationId xmlns:a16="http://schemas.microsoft.com/office/drawing/2014/main" id="{AD0E973D-80D2-ED4F-96D6-31FD8580A44D}"/>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Spark</a:t>
              </a:r>
            </a:p>
          </p:txBody>
        </p:sp>
        <p:cxnSp>
          <p:nvCxnSpPr>
            <p:cNvPr id="24" name="Straight Connector 23">
              <a:extLst>
                <a:ext uri="{FF2B5EF4-FFF2-40B4-BE49-F238E27FC236}">
                  <a16:creationId xmlns:a16="http://schemas.microsoft.com/office/drawing/2014/main" id="{729E3987-5C39-E949-86BB-97ADCF06AB57}"/>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A49999AB-8DD0-8747-B1D2-DCBFF588E840}"/>
              </a:ext>
            </a:extLst>
          </p:cNvPr>
          <p:cNvSpPr/>
          <p:nvPr/>
        </p:nvSpPr>
        <p:spPr>
          <a:xfrm>
            <a:off x="10271904" y="3567126"/>
            <a:ext cx="1812765" cy="1065716"/>
          </a:xfrm>
          <a:prstGeom prst="rect">
            <a:avLst/>
          </a:prstGeom>
          <a:noFill/>
          <a:ln w="12700">
            <a:solidFill>
              <a:schemeClr val="bg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endParaRPr>
          </a:p>
        </p:txBody>
      </p:sp>
      <p:grpSp>
        <p:nvGrpSpPr>
          <p:cNvPr id="27" name="Group 26">
            <a:extLst>
              <a:ext uri="{FF2B5EF4-FFF2-40B4-BE49-F238E27FC236}">
                <a16:creationId xmlns:a16="http://schemas.microsoft.com/office/drawing/2014/main" id="{30A29CB4-FFA4-2E4C-B1F4-4DF6D7EBEA97}"/>
              </a:ext>
            </a:extLst>
          </p:cNvPr>
          <p:cNvGrpSpPr/>
          <p:nvPr/>
        </p:nvGrpSpPr>
        <p:grpSpPr>
          <a:xfrm>
            <a:off x="10364018" y="3728679"/>
            <a:ext cx="1631434" cy="778360"/>
            <a:chOff x="8464489" y="2534822"/>
            <a:chExt cx="1610123" cy="1413420"/>
          </a:xfrm>
          <a:noFill/>
        </p:grpSpPr>
        <p:sp>
          <p:nvSpPr>
            <p:cNvPr id="28" name="Rectangle 27">
              <a:extLst>
                <a:ext uri="{FF2B5EF4-FFF2-40B4-BE49-F238E27FC236}">
                  <a16:creationId xmlns:a16="http://schemas.microsoft.com/office/drawing/2014/main" id="{A14E1871-C70B-2D44-8EB8-41F5AA3F8581}"/>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SQL Server</a:t>
              </a:r>
            </a:p>
          </p:txBody>
        </p:sp>
        <p:cxnSp>
          <p:nvCxnSpPr>
            <p:cNvPr id="29" name="Straight Connector 28">
              <a:extLst>
                <a:ext uri="{FF2B5EF4-FFF2-40B4-BE49-F238E27FC236}">
                  <a16:creationId xmlns:a16="http://schemas.microsoft.com/office/drawing/2014/main" id="{AB4291C7-848F-DB4E-A7E7-502159321E42}"/>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EC511FB-08BE-9A42-A5FC-504506F4E746}"/>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tx2"/>
                  </a:solidFill>
                  <a:cs typeface="Segoe UI Semibold" panose="020B0502040204020203" pitchFamily="34" charset="0"/>
                </a:rPr>
                <a:t>HDFS Data Node</a:t>
              </a:r>
            </a:p>
          </p:txBody>
        </p:sp>
        <p:sp>
          <p:nvSpPr>
            <p:cNvPr id="31" name="Rectangle 30">
              <a:extLst>
                <a:ext uri="{FF2B5EF4-FFF2-40B4-BE49-F238E27FC236}">
                  <a16:creationId xmlns:a16="http://schemas.microsoft.com/office/drawing/2014/main" id="{E58EB7AE-25BB-834A-8187-59EC736BEF6B}"/>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Spark</a:t>
              </a:r>
            </a:p>
          </p:txBody>
        </p:sp>
        <p:cxnSp>
          <p:nvCxnSpPr>
            <p:cNvPr id="32" name="Straight Connector 31">
              <a:extLst>
                <a:ext uri="{FF2B5EF4-FFF2-40B4-BE49-F238E27FC236}">
                  <a16:creationId xmlns:a16="http://schemas.microsoft.com/office/drawing/2014/main" id="{211BFE37-8173-8249-A28D-CD336EF49D9C}"/>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3A624D40-6718-0643-99E4-7C7396FF389A}"/>
              </a:ext>
            </a:extLst>
          </p:cNvPr>
          <p:cNvGrpSpPr/>
          <p:nvPr/>
        </p:nvGrpSpPr>
        <p:grpSpPr>
          <a:xfrm>
            <a:off x="7619804" y="1346107"/>
            <a:ext cx="424707" cy="411481"/>
            <a:chOff x="4551395" y="1442147"/>
            <a:chExt cx="424707" cy="411481"/>
          </a:xfrm>
        </p:grpSpPr>
        <p:grpSp>
          <p:nvGrpSpPr>
            <p:cNvPr id="44" name="Group 43">
              <a:extLst>
                <a:ext uri="{FF2B5EF4-FFF2-40B4-BE49-F238E27FC236}">
                  <a16:creationId xmlns:a16="http://schemas.microsoft.com/office/drawing/2014/main" id="{E924EC16-98D2-A74F-AA94-E166A8884D0C}"/>
                </a:ext>
              </a:extLst>
            </p:cNvPr>
            <p:cNvGrpSpPr/>
            <p:nvPr/>
          </p:nvGrpSpPr>
          <p:grpSpPr>
            <a:xfrm>
              <a:off x="4551395" y="1442147"/>
              <a:ext cx="424707" cy="411481"/>
              <a:chOff x="4825203" y="4636641"/>
              <a:chExt cx="484632" cy="485997"/>
            </a:xfrm>
            <a:solidFill>
              <a:schemeClr val="bg2"/>
            </a:solidFill>
          </p:grpSpPr>
          <p:grpSp>
            <p:nvGrpSpPr>
              <p:cNvPr id="51" name="Group 50">
                <a:extLst>
                  <a:ext uri="{FF2B5EF4-FFF2-40B4-BE49-F238E27FC236}">
                    <a16:creationId xmlns:a16="http://schemas.microsoft.com/office/drawing/2014/main" id="{CA455438-2737-114D-BA25-416322B1242E}"/>
                  </a:ext>
                </a:extLst>
              </p:cNvPr>
              <p:cNvGrpSpPr/>
              <p:nvPr/>
            </p:nvGrpSpPr>
            <p:grpSpPr>
              <a:xfrm>
                <a:off x="4825203" y="4636641"/>
                <a:ext cx="484632" cy="485997"/>
                <a:chOff x="2107244" y="1575258"/>
                <a:chExt cx="310993" cy="264555"/>
              </a:xfrm>
              <a:grpFill/>
            </p:grpSpPr>
            <p:sp>
              <p:nvSpPr>
                <p:cNvPr id="53" name="Rectangle 9">
                  <a:extLst>
                    <a:ext uri="{FF2B5EF4-FFF2-40B4-BE49-F238E27FC236}">
                      <a16:creationId xmlns:a16="http://schemas.microsoft.com/office/drawing/2014/main" id="{9CEF4FDF-D3F2-1445-9B31-C38253B9070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54" name="Line 10">
                  <a:extLst>
                    <a:ext uri="{FF2B5EF4-FFF2-40B4-BE49-F238E27FC236}">
                      <a16:creationId xmlns:a16="http://schemas.microsoft.com/office/drawing/2014/main" id="{95876E08-9559-CC41-982C-E406200147E5}"/>
                    </a:ext>
                  </a:extLst>
                </p:cNvPr>
                <p:cNvSpPr>
                  <a:spLocks noChangeShapeType="1"/>
                </p:cNvSpPr>
                <p:nvPr/>
              </p:nvSpPr>
              <p:spPr bwMode="auto">
                <a:xfrm flipH="1">
                  <a:off x="2107244" y="1651824"/>
                  <a:ext cx="310993" cy="0"/>
                </a:xfrm>
                <a:prstGeom prst="line">
                  <a:avLst/>
                </a:prstGeom>
                <a:solidFill>
                  <a:schemeClr val="tx2"/>
                </a:solid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grpSp>
          <p:sp useBgFill="1">
            <p:nvSpPr>
              <p:cNvPr id="52" name="Oval 51">
                <a:extLst>
                  <a:ext uri="{FF2B5EF4-FFF2-40B4-BE49-F238E27FC236}">
                    <a16:creationId xmlns:a16="http://schemas.microsoft.com/office/drawing/2014/main" id="{799F259D-09C1-F247-B082-C7F1220B5FC9}"/>
                  </a:ext>
                </a:extLst>
              </p:cNvPr>
              <p:cNvSpPr/>
              <p:nvPr/>
            </p:nvSpPr>
            <p:spPr bwMode="auto">
              <a:xfrm>
                <a:off x="4865134" y="4679796"/>
                <a:ext cx="45089" cy="45089"/>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Arial" charset="0"/>
                  <a:cs typeface="Arial" charset="0"/>
                </a:endParaRPr>
              </a:p>
            </p:txBody>
          </p:sp>
        </p:grpSp>
        <p:sp>
          <p:nvSpPr>
            <p:cNvPr id="45" name="Freeform 5">
              <a:extLst>
                <a:ext uri="{FF2B5EF4-FFF2-40B4-BE49-F238E27FC236}">
                  <a16:creationId xmlns:a16="http://schemas.microsoft.com/office/drawing/2014/main" id="{40B7DB06-CACF-9F43-9F0D-DB2988C52EDC}"/>
                </a:ext>
              </a:extLst>
            </p:cNvPr>
            <p:cNvSpPr>
              <a:spLocks/>
            </p:cNvSpPr>
            <p:nvPr/>
          </p:nvSpPr>
          <p:spPr bwMode="auto">
            <a:xfrm rot="10800000" flipV="1">
              <a:off x="4653745" y="1795325"/>
              <a:ext cx="216398" cy="16794"/>
            </a:xfrm>
            <a:prstGeom prst="rect">
              <a:avLst/>
            </a:prstGeom>
            <a:solidFill>
              <a:schemeClr val="bg1"/>
            </a:solidFill>
            <a:ln w="1905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grpSp>
          <p:nvGrpSpPr>
            <p:cNvPr id="46" name="Group 45">
              <a:extLst>
                <a:ext uri="{FF2B5EF4-FFF2-40B4-BE49-F238E27FC236}">
                  <a16:creationId xmlns:a16="http://schemas.microsoft.com/office/drawing/2014/main" id="{02CF45FF-4DF1-2345-B5D9-F8D60CC9E359}"/>
                </a:ext>
              </a:extLst>
            </p:cNvPr>
            <p:cNvGrpSpPr/>
            <p:nvPr/>
          </p:nvGrpSpPr>
          <p:grpSpPr>
            <a:xfrm>
              <a:off x="4689811" y="1615115"/>
              <a:ext cx="142400" cy="165421"/>
              <a:chOff x="4689811" y="1615115"/>
              <a:chExt cx="142400" cy="176352"/>
            </a:xfrm>
          </p:grpSpPr>
          <p:sp>
            <p:nvSpPr>
              <p:cNvPr id="47" name="Rectangle 6">
                <a:extLst>
                  <a:ext uri="{FF2B5EF4-FFF2-40B4-BE49-F238E27FC236}">
                    <a16:creationId xmlns:a16="http://schemas.microsoft.com/office/drawing/2014/main" id="{043715D0-DF83-B046-8433-E036337CEA2E}"/>
                  </a:ext>
                </a:extLst>
              </p:cNvPr>
              <p:cNvSpPr>
                <a:spLocks noChangeArrowheads="1"/>
              </p:cNvSpPr>
              <p:nvPr/>
            </p:nvSpPr>
            <p:spPr bwMode="auto">
              <a:xfrm>
                <a:off x="4689811" y="1731957"/>
                <a:ext cx="19898" cy="59510"/>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48" name="Rectangle 7">
                <a:extLst>
                  <a:ext uri="{FF2B5EF4-FFF2-40B4-BE49-F238E27FC236}">
                    <a16:creationId xmlns:a16="http://schemas.microsoft.com/office/drawing/2014/main" id="{176DDC84-3647-C64E-8DA2-997A53E1665D}"/>
                  </a:ext>
                </a:extLst>
              </p:cNvPr>
              <p:cNvSpPr>
                <a:spLocks noChangeArrowheads="1"/>
              </p:cNvSpPr>
              <p:nvPr/>
            </p:nvSpPr>
            <p:spPr bwMode="auto">
              <a:xfrm>
                <a:off x="4728987" y="1692042"/>
                <a:ext cx="20520" cy="99425"/>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49" name="Rectangle 8">
                <a:extLst>
                  <a:ext uri="{FF2B5EF4-FFF2-40B4-BE49-F238E27FC236}">
                    <a16:creationId xmlns:a16="http://schemas.microsoft.com/office/drawing/2014/main" id="{8FC95DE2-7A70-FF46-8484-270B0BCD440F}"/>
                  </a:ext>
                </a:extLst>
              </p:cNvPr>
              <p:cNvSpPr>
                <a:spLocks noChangeArrowheads="1"/>
              </p:cNvSpPr>
              <p:nvPr/>
            </p:nvSpPr>
            <p:spPr bwMode="auto">
              <a:xfrm>
                <a:off x="4768785" y="1655030"/>
                <a:ext cx="20520" cy="136437"/>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50" name="Rectangle 8">
                <a:extLst>
                  <a:ext uri="{FF2B5EF4-FFF2-40B4-BE49-F238E27FC236}">
                    <a16:creationId xmlns:a16="http://schemas.microsoft.com/office/drawing/2014/main" id="{C82B122A-67B0-DF4D-A25B-234D14D65918}"/>
                  </a:ext>
                </a:extLst>
              </p:cNvPr>
              <p:cNvSpPr>
                <a:spLocks noChangeArrowheads="1"/>
              </p:cNvSpPr>
              <p:nvPr/>
            </p:nvSpPr>
            <p:spPr bwMode="auto">
              <a:xfrm>
                <a:off x="4811691" y="1615115"/>
                <a:ext cx="20520" cy="176352"/>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grpSp>
      </p:grpSp>
      <p:sp>
        <p:nvSpPr>
          <p:cNvPr id="55" name="Rectangle 54">
            <a:extLst>
              <a:ext uri="{FF2B5EF4-FFF2-40B4-BE49-F238E27FC236}">
                <a16:creationId xmlns:a16="http://schemas.microsoft.com/office/drawing/2014/main" id="{06663D50-D28A-9D4E-940E-5ED376C39A1C}"/>
              </a:ext>
            </a:extLst>
          </p:cNvPr>
          <p:cNvSpPr/>
          <p:nvPr/>
        </p:nvSpPr>
        <p:spPr bwMode="auto">
          <a:xfrm>
            <a:off x="7500188" y="2129437"/>
            <a:ext cx="3479800" cy="848178"/>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Semibold" panose="020B0502040204020203" pitchFamily="34" charset="0"/>
              </a:rPr>
              <a:t>SQL Server master instance</a:t>
            </a:r>
          </a:p>
        </p:txBody>
      </p:sp>
      <p:sp>
        <p:nvSpPr>
          <p:cNvPr id="56" name="TextBox 55">
            <a:extLst>
              <a:ext uri="{FF2B5EF4-FFF2-40B4-BE49-F238E27FC236}">
                <a16:creationId xmlns:a16="http://schemas.microsoft.com/office/drawing/2014/main" id="{E5B8BEB7-3985-5C49-A479-33F41E6693E8}"/>
              </a:ext>
            </a:extLst>
          </p:cNvPr>
          <p:cNvSpPr txBox="1"/>
          <p:nvPr/>
        </p:nvSpPr>
        <p:spPr>
          <a:xfrm>
            <a:off x="8642649" y="1845091"/>
            <a:ext cx="1194879" cy="2585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a:ln>
                  <a:noFill/>
                </a:ln>
                <a:solidFill>
                  <a:schemeClr val="tx2"/>
                </a:solidFill>
                <a:effectLst/>
                <a:uLnTx/>
                <a:uFillTx/>
                <a:latin typeface="+mn-lt"/>
                <a:ea typeface="+mn-ea"/>
                <a:cs typeface="Segoe UI Semibold" panose="020B0702040204020203" pitchFamily="34" charset="0"/>
              </a:rPr>
              <a:t>T-SQL</a:t>
            </a:r>
          </a:p>
        </p:txBody>
      </p:sp>
      <p:cxnSp>
        <p:nvCxnSpPr>
          <p:cNvPr id="57" name="Connector: Elbow 17">
            <a:extLst>
              <a:ext uri="{FF2B5EF4-FFF2-40B4-BE49-F238E27FC236}">
                <a16:creationId xmlns:a16="http://schemas.microsoft.com/office/drawing/2014/main" id="{E256EA3A-D4F3-DE4A-AD6D-D4A661644657}"/>
              </a:ext>
            </a:extLst>
          </p:cNvPr>
          <p:cNvCxnSpPr>
            <a:cxnSpLocks/>
          </p:cNvCxnSpPr>
          <p:nvPr/>
        </p:nvCxnSpPr>
        <p:spPr>
          <a:xfrm>
            <a:off x="8343048" y="1611985"/>
            <a:ext cx="897041" cy="182880"/>
          </a:xfrm>
          <a:prstGeom prst="bentConnector2">
            <a:avLst/>
          </a:prstGeom>
          <a:ln w="12700">
            <a:solidFill>
              <a:schemeClr val="tx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24">
            <a:extLst>
              <a:ext uri="{FF2B5EF4-FFF2-40B4-BE49-F238E27FC236}">
                <a16:creationId xmlns:a16="http://schemas.microsoft.com/office/drawing/2014/main" id="{BCE1AB14-1530-8C46-BBC8-857A298C1EC5}"/>
              </a:ext>
            </a:extLst>
          </p:cNvPr>
          <p:cNvCxnSpPr>
            <a:cxnSpLocks/>
          </p:cNvCxnSpPr>
          <p:nvPr/>
        </p:nvCxnSpPr>
        <p:spPr>
          <a:xfrm flipH="1">
            <a:off x="9240088" y="1611985"/>
            <a:ext cx="897041" cy="182880"/>
          </a:xfrm>
          <a:prstGeom prst="bentConnector2">
            <a:avLst/>
          </a:prstGeom>
          <a:ln w="12700">
            <a:solidFill>
              <a:schemeClr val="tx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9BB49E6C-990C-444B-A4BF-1289F3C65176}"/>
              </a:ext>
            </a:extLst>
          </p:cNvPr>
          <p:cNvSpPr/>
          <p:nvPr/>
        </p:nvSpPr>
        <p:spPr bwMode="auto">
          <a:xfrm>
            <a:off x="7706524" y="2474302"/>
            <a:ext cx="3067128" cy="365760"/>
          </a:xfrm>
          <a:prstGeom prst="rect">
            <a:avLst/>
          </a:prstGeom>
          <a:noFill/>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702040204020203" pitchFamily="34" charset="0"/>
              </a:rPr>
              <a:t>PolyBase external tables</a:t>
            </a:r>
          </a:p>
        </p:txBody>
      </p:sp>
      <p:grpSp>
        <p:nvGrpSpPr>
          <p:cNvPr id="60" name="Group 59">
            <a:extLst>
              <a:ext uri="{FF2B5EF4-FFF2-40B4-BE49-F238E27FC236}">
                <a16:creationId xmlns:a16="http://schemas.microsoft.com/office/drawing/2014/main" id="{3048A378-4E1B-BD41-B1D8-EB27333617C9}"/>
              </a:ext>
            </a:extLst>
          </p:cNvPr>
          <p:cNvGrpSpPr/>
          <p:nvPr/>
        </p:nvGrpSpPr>
        <p:grpSpPr>
          <a:xfrm>
            <a:off x="10431961" y="1346107"/>
            <a:ext cx="424707" cy="411481"/>
            <a:chOff x="7157554" y="1735934"/>
            <a:chExt cx="397423" cy="398542"/>
          </a:xfrm>
        </p:grpSpPr>
        <p:grpSp>
          <p:nvGrpSpPr>
            <p:cNvPr id="61" name="Group 60">
              <a:extLst>
                <a:ext uri="{FF2B5EF4-FFF2-40B4-BE49-F238E27FC236}">
                  <a16:creationId xmlns:a16="http://schemas.microsoft.com/office/drawing/2014/main" id="{96275446-CC8F-A547-9DE4-13D304D29F7C}"/>
                </a:ext>
              </a:extLst>
            </p:cNvPr>
            <p:cNvGrpSpPr/>
            <p:nvPr/>
          </p:nvGrpSpPr>
          <p:grpSpPr>
            <a:xfrm>
              <a:off x="7157554" y="1735934"/>
              <a:ext cx="397423" cy="398542"/>
              <a:chOff x="2107244" y="1575258"/>
              <a:chExt cx="310993" cy="264555"/>
            </a:xfrm>
            <a:solidFill>
              <a:srgbClr val="0078D7"/>
            </a:solidFill>
          </p:grpSpPr>
          <p:sp>
            <p:nvSpPr>
              <p:cNvPr id="66" name="Rectangle 9">
                <a:extLst>
                  <a:ext uri="{FF2B5EF4-FFF2-40B4-BE49-F238E27FC236}">
                    <a16:creationId xmlns:a16="http://schemas.microsoft.com/office/drawing/2014/main" id="{41F6ECD3-3036-7542-B37B-7117EA888067}"/>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67" name="Line 10">
                <a:extLst>
                  <a:ext uri="{FF2B5EF4-FFF2-40B4-BE49-F238E27FC236}">
                    <a16:creationId xmlns:a16="http://schemas.microsoft.com/office/drawing/2014/main" id="{3773D2E8-A95E-5344-9DE7-C12135D6DE03}"/>
                  </a:ext>
                </a:extLst>
              </p:cNvPr>
              <p:cNvSpPr>
                <a:spLocks noChangeShapeType="1"/>
              </p:cNvSpPr>
              <p:nvPr/>
            </p:nvSpPr>
            <p:spPr bwMode="auto">
              <a:xfrm flipH="1">
                <a:off x="2107244" y="1647026"/>
                <a:ext cx="310993" cy="0"/>
              </a:xfrm>
              <a:prstGeom prst="line">
                <a:avLst/>
              </a:prstGeom>
              <a:grp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grpSp>
        <p:grpSp>
          <p:nvGrpSpPr>
            <p:cNvPr id="62" name="Group 61">
              <a:extLst>
                <a:ext uri="{FF2B5EF4-FFF2-40B4-BE49-F238E27FC236}">
                  <a16:creationId xmlns:a16="http://schemas.microsoft.com/office/drawing/2014/main" id="{B318E97F-5886-6E48-B118-A54579C6AB2B}"/>
                </a:ext>
              </a:extLst>
            </p:cNvPr>
            <p:cNvGrpSpPr/>
            <p:nvPr/>
          </p:nvGrpSpPr>
          <p:grpSpPr>
            <a:xfrm>
              <a:off x="7264761" y="1903738"/>
              <a:ext cx="191394" cy="180132"/>
              <a:chOff x="2202934" y="1701907"/>
              <a:chExt cx="95690" cy="90061"/>
            </a:xfrm>
            <a:solidFill>
              <a:srgbClr val="50E6FF"/>
            </a:solidFill>
          </p:grpSpPr>
          <p:sp useBgFill="1">
            <p:nvSpPr>
              <p:cNvPr id="64" name="Freeform 14">
                <a:extLst>
                  <a:ext uri="{FF2B5EF4-FFF2-40B4-BE49-F238E27FC236}">
                    <a16:creationId xmlns:a16="http://schemas.microsoft.com/office/drawing/2014/main" id="{431DA8FE-B8AE-D348-952A-7200E2688D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mn-cs"/>
                </a:endParaRPr>
              </a:p>
            </p:txBody>
          </p:sp>
          <p:sp>
            <p:nvSpPr>
              <p:cNvPr id="65" name="Line 15">
                <a:extLst>
                  <a:ext uri="{FF2B5EF4-FFF2-40B4-BE49-F238E27FC236}">
                    <a16:creationId xmlns:a16="http://schemas.microsoft.com/office/drawing/2014/main" id="{67A7932B-D843-314A-8A72-781F58A519DE}"/>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mn-cs"/>
                </a:endParaRPr>
              </a:p>
            </p:txBody>
          </p:sp>
        </p:grpSp>
        <p:sp useBgFill="1">
          <p:nvSpPr>
            <p:cNvPr id="63" name="Oval 62">
              <a:extLst>
                <a:ext uri="{FF2B5EF4-FFF2-40B4-BE49-F238E27FC236}">
                  <a16:creationId xmlns:a16="http://schemas.microsoft.com/office/drawing/2014/main" id="{AA28F482-58F4-E248-A0D7-6C21DBB765F1}"/>
                </a:ext>
              </a:extLst>
            </p:cNvPr>
            <p:cNvSpPr/>
            <p:nvPr/>
          </p:nvSpPr>
          <p:spPr bwMode="auto">
            <a:xfrm>
              <a:off x="7190299" y="1771323"/>
              <a:ext cx="36975" cy="36975"/>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Arial" charset="0"/>
                <a:cs typeface="Arial" charset="0"/>
              </a:endParaRPr>
            </a:p>
          </p:txBody>
        </p:sp>
      </p:grpSp>
      <p:cxnSp>
        <p:nvCxnSpPr>
          <p:cNvPr id="68" name="Straight Arrow Connector 67">
            <a:extLst>
              <a:ext uri="{FF2B5EF4-FFF2-40B4-BE49-F238E27FC236}">
                <a16:creationId xmlns:a16="http://schemas.microsoft.com/office/drawing/2014/main" id="{12869C03-22F0-FC43-AD18-D67689C85F18}"/>
              </a:ext>
            </a:extLst>
          </p:cNvPr>
          <p:cNvCxnSpPr>
            <a:cxnSpLocks/>
          </p:cNvCxnSpPr>
          <p:nvPr/>
        </p:nvCxnSpPr>
        <p:spPr>
          <a:xfrm>
            <a:off x="7589414" y="3312201"/>
            <a:ext cx="0" cy="365760"/>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69" name="Straight Arrow Connector 68">
            <a:extLst>
              <a:ext uri="{FF2B5EF4-FFF2-40B4-BE49-F238E27FC236}">
                <a16:creationId xmlns:a16="http://schemas.microsoft.com/office/drawing/2014/main" id="{ED772360-607D-AE49-BD67-5D9E128736F0}"/>
              </a:ext>
            </a:extLst>
          </p:cNvPr>
          <p:cNvCxnSpPr>
            <a:cxnSpLocks/>
          </p:cNvCxnSpPr>
          <p:nvPr/>
        </p:nvCxnSpPr>
        <p:spPr>
          <a:xfrm>
            <a:off x="9614974" y="3312201"/>
            <a:ext cx="0" cy="365760"/>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70" name="Straight Arrow Connector 69">
            <a:extLst>
              <a:ext uri="{FF2B5EF4-FFF2-40B4-BE49-F238E27FC236}">
                <a16:creationId xmlns:a16="http://schemas.microsoft.com/office/drawing/2014/main" id="{E2DE9AB7-004D-5448-849F-436E9B75BEC3}"/>
              </a:ext>
            </a:extLst>
          </p:cNvPr>
          <p:cNvCxnSpPr>
            <a:cxnSpLocks/>
          </p:cNvCxnSpPr>
          <p:nvPr/>
        </p:nvCxnSpPr>
        <p:spPr>
          <a:xfrm>
            <a:off x="11632861" y="3304767"/>
            <a:ext cx="0" cy="365760"/>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71" name="Straight Arrow Connector 70">
            <a:extLst>
              <a:ext uri="{FF2B5EF4-FFF2-40B4-BE49-F238E27FC236}">
                <a16:creationId xmlns:a16="http://schemas.microsoft.com/office/drawing/2014/main" id="{4C9F19C6-5803-854A-9FD8-019ECB98EA27}"/>
              </a:ext>
            </a:extLst>
          </p:cNvPr>
          <p:cNvCxnSpPr>
            <a:cxnSpLocks/>
          </p:cNvCxnSpPr>
          <p:nvPr/>
        </p:nvCxnSpPr>
        <p:spPr>
          <a:xfrm>
            <a:off x="7580511" y="3312201"/>
            <a:ext cx="4040056"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72" name="Straight Arrow Connector 71">
            <a:extLst>
              <a:ext uri="{FF2B5EF4-FFF2-40B4-BE49-F238E27FC236}">
                <a16:creationId xmlns:a16="http://schemas.microsoft.com/office/drawing/2014/main" id="{7500AA15-E8C4-C24E-BFE4-4A28A8B1D83F}"/>
              </a:ext>
            </a:extLst>
          </p:cNvPr>
          <p:cNvCxnSpPr>
            <a:cxnSpLocks/>
          </p:cNvCxnSpPr>
          <p:nvPr/>
        </p:nvCxnSpPr>
        <p:spPr>
          <a:xfrm>
            <a:off x="9243300" y="2977615"/>
            <a:ext cx="0" cy="334586"/>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sp>
        <p:nvSpPr>
          <p:cNvPr id="8" name="TextBox 7">
            <a:extLst>
              <a:ext uri="{FF2B5EF4-FFF2-40B4-BE49-F238E27FC236}">
                <a16:creationId xmlns:a16="http://schemas.microsoft.com/office/drawing/2014/main" id="{AD265A63-F766-4F41-8BAC-852DEA098988}"/>
              </a:ext>
            </a:extLst>
          </p:cNvPr>
          <p:cNvSpPr txBox="1"/>
          <p:nvPr/>
        </p:nvSpPr>
        <p:spPr>
          <a:xfrm>
            <a:off x="8791568" y="4741139"/>
            <a:ext cx="986745" cy="258532"/>
          </a:xfrm>
          <a:prstGeom prst="rect">
            <a:avLst/>
          </a:prstGeom>
          <a:noFill/>
        </p:spPr>
        <p:txBody>
          <a:bodyPr wrap="none" lIns="91440" tIns="45720" rIns="91440" bIns="45720" rtlCol="0">
            <a:spAutoFit/>
          </a:bodyPr>
          <a:lstStyle/>
          <a:p>
            <a:pPr algn="l">
              <a:lnSpc>
                <a:spcPct val="90000"/>
              </a:lnSpc>
              <a:spcAft>
                <a:spcPts val="600"/>
              </a:spcAft>
            </a:pPr>
            <a:r>
              <a:rPr lang="en-US" sz="1200">
                <a:solidFill>
                  <a:schemeClr val="tx2"/>
                </a:solidFill>
              </a:rPr>
              <a:t>Storage Pool</a:t>
            </a:r>
          </a:p>
        </p:txBody>
      </p:sp>
      <p:sp>
        <p:nvSpPr>
          <p:cNvPr id="73" name="Rectangle 72">
            <a:extLst>
              <a:ext uri="{FF2B5EF4-FFF2-40B4-BE49-F238E27FC236}">
                <a16:creationId xmlns:a16="http://schemas.microsoft.com/office/drawing/2014/main" id="{3ACAB58B-BC7B-5349-9456-A3BAA9DB9EDD}"/>
              </a:ext>
            </a:extLst>
          </p:cNvPr>
          <p:cNvSpPr/>
          <p:nvPr/>
        </p:nvSpPr>
        <p:spPr bwMode="auto">
          <a:xfrm>
            <a:off x="9577948" y="5295224"/>
            <a:ext cx="2457450" cy="858265"/>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46637" numCol="1" rtlCol="0" anchor="t" anchorCtr="0" compatLnSpc="1">
            <a:prstTxWarp prst="textNoShape">
              <a:avLst/>
            </a:prstTxWarp>
          </a:body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HDFS</a:t>
            </a:r>
          </a:p>
        </p:txBody>
      </p:sp>
      <p:pic>
        <p:nvPicPr>
          <p:cNvPr id="74" name="Picture 28" descr="Image result for Cloudera">
            <a:extLst>
              <a:ext uri="{FF2B5EF4-FFF2-40B4-BE49-F238E27FC236}">
                <a16:creationId xmlns:a16="http://schemas.microsoft.com/office/drawing/2014/main" id="{23614DD6-5A89-564F-861D-8FC65D92B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4879" y="5700240"/>
            <a:ext cx="983588" cy="238521"/>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15D45ACC-7F84-994A-A5A2-7D1C6BF6A49A}"/>
              </a:ext>
            </a:extLst>
          </p:cNvPr>
          <p:cNvSpPr/>
          <p:nvPr/>
        </p:nvSpPr>
        <p:spPr bwMode="auto">
          <a:xfrm>
            <a:off x="6331979" y="5295224"/>
            <a:ext cx="2457450" cy="858265"/>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46637" numCol="1" rtlCol="0" anchor="t" anchorCtr="0" compatLnSpc="1">
            <a:prstTxWarp prst="textNoShape">
              <a:avLst/>
            </a:prstTxWarp>
          </a:body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Data Lake</a:t>
            </a:r>
          </a:p>
        </p:txBody>
      </p:sp>
      <p:cxnSp>
        <p:nvCxnSpPr>
          <p:cNvPr id="77" name="Straight Arrow Connector 76">
            <a:extLst>
              <a:ext uri="{FF2B5EF4-FFF2-40B4-BE49-F238E27FC236}">
                <a16:creationId xmlns:a16="http://schemas.microsoft.com/office/drawing/2014/main" id="{CF8112A1-BB06-F84B-B6D9-2CA070283C6B}"/>
              </a:ext>
            </a:extLst>
          </p:cNvPr>
          <p:cNvCxnSpPr>
            <a:cxnSpLocks/>
          </p:cNvCxnSpPr>
          <p:nvPr/>
        </p:nvCxnSpPr>
        <p:spPr>
          <a:xfrm>
            <a:off x="7770487" y="4507039"/>
            <a:ext cx="0" cy="788185"/>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78" name="Straight Arrow Connector 77">
            <a:extLst>
              <a:ext uri="{FF2B5EF4-FFF2-40B4-BE49-F238E27FC236}">
                <a16:creationId xmlns:a16="http://schemas.microsoft.com/office/drawing/2014/main" id="{31E46096-5A20-4F42-BBCF-A72AFDE4DA27}"/>
              </a:ext>
            </a:extLst>
          </p:cNvPr>
          <p:cNvCxnSpPr>
            <a:cxnSpLocks/>
          </p:cNvCxnSpPr>
          <p:nvPr/>
        </p:nvCxnSpPr>
        <p:spPr>
          <a:xfrm>
            <a:off x="10546528" y="4507039"/>
            <a:ext cx="0" cy="788185"/>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sp>
        <p:nvSpPr>
          <p:cNvPr id="6" name="TextBox 5">
            <a:extLst>
              <a:ext uri="{FF2B5EF4-FFF2-40B4-BE49-F238E27FC236}">
                <a16:creationId xmlns:a16="http://schemas.microsoft.com/office/drawing/2014/main" id="{EFE0DA90-4819-144A-99E7-87FAE51EC459}"/>
              </a:ext>
            </a:extLst>
          </p:cNvPr>
          <p:cNvSpPr txBox="1"/>
          <p:nvPr/>
        </p:nvSpPr>
        <p:spPr>
          <a:xfrm>
            <a:off x="6615078" y="4823615"/>
            <a:ext cx="1206421" cy="258532"/>
          </a:xfrm>
          <a:prstGeom prst="rect">
            <a:avLst/>
          </a:prstGeom>
          <a:noFill/>
        </p:spPr>
        <p:txBody>
          <a:bodyPr wrap="non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Mount directory</a:t>
            </a:r>
          </a:p>
        </p:txBody>
      </p:sp>
      <p:sp>
        <p:nvSpPr>
          <p:cNvPr id="79" name="TextBox 78">
            <a:extLst>
              <a:ext uri="{FF2B5EF4-FFF2-40B4-BE49-F238E27FC236}">
                <a16:creationId xmlns:a16="http://schemas.microsoft.com/office/drawing/2014/main" id="{3DDD2A1D-F24B-E04F-93CE-174EABA65C5B}"/>
              </a:ext>
            </a:extLst>
          </p:cNvPr>
          <p:cNvSpPr txBox="1"/>
          <p:nvPr/>
        </p:nvSpPr>
        <p:spPr>
          <a:xfrm>
            <a:off x="10548390" y="4821964"/>
            <a:ext cx="1206421" cy="258532"/>
          </a:xfrm>
          <a:prstGeom prst="rect">
            <a:avLst/>
          </a:prstGeom>
          <a:noFill/>
        </p:spPr>
        <p:txBody>
          <a:bodyPr wrap="non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Mount directory</a:t>
            </a:r>
          </a:p>
        </p:txBody>
      </p:sp>
    </p:spTree>
    <p:extLst>
      <p:ext uri="{BB962C8B-B14F-4D97-AF65-F5344CB8AC3E}">
        <p14:creationId xmlns:p14="http://schemas.microsoft.com/office/powerpoint/2010/main" val="319742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70D2AD-7D08-B14A-8035-5CA883D3CD94}"/>
              </a:ext>
            </a:extLst>
          </p:cNvPr>
          <p:cNvSpPr>
            <a:spLocks noGrp="1"/>
          </p:cNvSpPr>
          <p:nvPr>
            <p:ph type="body" sz="quarter" idx="11"/>
          </p:nvPr>
        </p:nvSpPr>
        <p:spPr/>
        <p:txBody>
          <a:bodyPr/>
          <a:lstStyle/>
          <a:p>
            <a:r>
              <a:rPr lang="en-US"/>
              <a:t>Demo</a:t>
            </a:r>
          </a:p>
        </p:txBody>
      </p:sp>
      <p:sp>
        <p:nvSpPr>
          <p:cNvPr id="4" name="Text Placeholder 3">
            <a:extLst>
              <a:ext uri="{FF2B5EF4-FFF2-40B4-BE49-F238E27FC236}">
                <a16:creationId xmlns:a16="http://schemas.microsoft.com/office/drawing/2014/main" id="{1B776769-2740-A045-955B-4FCC1360C990}"/>
              </a:ext>
            </a:extLst>
          </p:cNvPr>
          <p:cNvSpPr>
            <a:spLocks noGrp="1"/>
          </p:cNvSpPr>
          <p:nvPr>
            <p:ph type="body" sz="quarter" idx="12"/>
          </p:nvPr>
        </p:nvSpPr>
        <p:spPr>
          <a:xfrm>
            <a:off x="561703" y="3542213"/>
            <a:ext cx="3445032" cy="409300"/>
          </a:xfrm>
        </p:spPr>
        <p:txBody>
          <a:bodyPr/>
          <a:lstStyle/>
          <a:p>
            <a:r>
              <a:rPr lang="en-US"/>
              <a:t>Data Virtualization over built-in HDFS</a:t>
            </a:r>
          </a:p>
        </p:txBody>
      </p:sp>
    </p:spTree>
    <p:extLst>
      <p:ext uri="{BB962C8B-B14F-4D97-AF65-F5344CB8AC3E}">
        <p14:creationId xmlns:p14="http://schemas.microsoft.com/office/powerpoint/2010/main" val="111261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31368F56-AB29-6D48-807C-665CB0B9B571}"/>
              </a:ext>
            </a:extLst>
          </p:cNvPr>
          <p:cNvSpPr/>
          <p:nvPr/>
        </p:nvSpPr>
        <p:spPr bwMode="auto">
          <a:xfrm>
            <a:off x="6187325" y="0"/>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200">
              <a:gradFill>
                <a:gsLst>
                  <a:gs pos="0">
                    <a:srgbClr val="FFFFFF"/>
                  </a:gs>
                  <a:gs pos="100000">
                    <a:srgbClr val="FFFFFF"/>
                  </a:gs>
                </a:gsLst>
                <a:lin ang="5400000" scaled="0"/>
              </a:gradFill>
            </a:endParaRPr>
          </a:p>
        </p:txBody>
      </p:sp>
      <p:sp>
        <p:nvSpPr>
          <p:cNvPr id="5" name="Text Placeholder 4">
            <a:extLst>
              <a:ext uri="{FF2B5EF4-FFF2-40B4-BE49-F238E27FC236}">
                <a16:creationId xmlns:a16="http://schemas.microsoft.com/office/drawing/2014/main" id="{CDEF7DC2-4FE2-4618-A197-AFB5E6ECFAE5}"/>
              </a:ext>
            </a:extLst>
          </p:cNvPr>
          <p:cNvSpPr>
            <a:spLocks noGrp="1"/>
          </p:cNvSpPr>
          <p:nvPr>
            <p:ph type="body" sz="quarter" idx="10"/>
          </p:nvPr>
        </p:nvSpPr>
        <p:spPr>
          <a:xfrm>
            <a:off x="386449" y="1327351"/>
            <a:ext cx="5471159" cy="5278368"/>
          </a:xfrm>
        </p:spPr>
        <p:txBody>
          <a:bodyPr/>
          <a:lstStyle/>
          <a:p>
            <a:pPr marL="0" lvl="1">
              <a:lnSpc>
                <a:spcPct val="100000"/>
              </a:lnSpc>
              <a:spcBef>
                <a:spcPts val="600"/>
              </a:spcBef>
            </a:pPr>
            <a:r>
              <a:rPr lang="en-US" sz="1600" dirty="0">
                <a:solidFill>
                  <a:srgbClr val="000000"/>
                </a:solidFill>
              </a:rPr>
              <a:t>Cache and combine datasets from external sources </a:t>
            </a:r>
            <a:r>
              <a:rPr lang="en-US" sz="1600" b="1" dirty="0">
                <a:solidFill>
                  <a:srgbClr val="000000"/>
                </a:solidFill>
              </a:rPr>
              <a:t>without writing code</a:t>
            </a:r>
          </a:p>
          <a:p>
            <a:pPr marL="0" lvl="1">
              <a:lnSpc>
                <a:spcPct val="100000"/>
              </a:lnSpc>
              <a:spcBef>
                <a:spcPts val="600"/>
              </a:spcBef>
            </a:pPr>
            <a:endParaRPr lang="en-US" b="1" dirty="0">
              <a:solidFill>
                <a:srgbClr val="000000"/>
              </a:solidFill>
            </a:endParaRPr>
          </a:p>
          <a:p>
            <a:pPr marL="0" lvl="1">
              <a:lnSpc>
                <a:spcPct val="100000"/>
              </a:lnSpc>
              <a:spcBef>
                <a:spcPts val="600"/>
              </a:spcBef>
            </a:pPr>
            <a:r>
              <a:rPr lang="en-US" dirty="0">
                <a:solidFill>
                  <a:srgbClr val="000000"/>
                </a:solidFill>
              </a:rPr>
              <a:t>Offload query execution from source databases</a:t>
            </a:r>
          </a:p>
          <a:p>
            <a:pPr marL="0" lvl="1">
              <a:lnSpc>
                <a:spcPct val="100000"/>
              </a:lnSpc>
              <a:spcBef>
                <a:spcPts val="600"/>
              </a:spcBef>
            </a:pPr>
            <a:endParaRPr lang="en-US" dirty="0">
              <a:solidFill>
                <a:srgbClr val="000000"/>
              </a:solidFill>
            </a:endParaRPr>
          </a:p>
          <a:p>
            <a:pPr marL="0" lvl="1">
              <a:lnSpc>
                <a:spcPct val="100000"/>
              </a:lnSpc>
              <a:spcBef>
                <a:spcPts val="600"/>
              </a:spcBef>
            </a:pPr>
            <a:r>
              <a:rPr lang="en-US" dirty="0">
                <a:solidFill>
                  <a:srgbClr val="000000"/>
                </a:solidFill>
              </a:rPr>
              <a:t>Bring data to the big data cluster for faster query times</a:t>
            </a:r>
          </a:p>
          <a:p>
            <a:pPr marL="0" lvl="1">
              <a:lnSpc>
                <a:spcPct val="100000"/>
              </a:lnSpc>
              <a:spcBef>
                <a:spcPts val="600"/>
              </a:spcBef>
            </a:pPr>
            <a:endParaRPr lang="en-US" b="1" dirty="0">
              <a:solidFill>
                <a:srgbClr val="000000"/>
              </a:solidFill>
            </a:endParaRPr>
          </a:p>
          <a:p>
            <a:pPr marL="0" lvl="1">
              <a:lnSpc>
                <a:spcPct val="100000"/>
              </a:lnSpc>
              <a:spcBef>
                <a:spcPts val="600"/>
              </a:spcBef>
            </a:pPr>
            <a:r>
              <a:rPr lang="en-US" sz="1600" dirty="0">
                <a:solidFill>
                  <a:srgbClr val="000000"/>
                </a:solidFill>
              </a:rPr>
              <a:t>Data is automatically </a:t>
            </a:r>
            <a:r>
              <a:rPr lang="en-US" sz="1600" b="1" dirty="0">
                <a:solidFill>
                  <a:srgbClr val="000000"/>
                </a:solidFill>
              </a:rPr>
              <a:t>distributed</a:t>
            </a:r>
            <a:r>
              <a:rPr lang="en-US" sz="1600" dirty="0">
                <a:solidFill>
                  <a:srgbClr val="000000"/>
                </a:solidFill>
              </a:rPr>
              <a:t> across the data pool instances</a:t>
            </a:r>
          </a:p>
          <a:p>
            <a:pPr marL="0" lvl="1">
              <a:lnSpc>
                <a:spcPct val="100000"/>
              </a:lnSpc>
              <a:spcBef>
                <a:spcPts val="600"/>
              </a:spcBef>
            </a:pPr>
            <a:endParaRPr lang="en-US" dirty="0">
              <a:solidFill>
                <a:srgbClr val="000000"/>
              </a:solidFill>
            </a:endParaRPr>
          </a:p>
          <a:p>
            <a:pPr marL="0" lvl="1">
              <a:lnSpc>
                <a:spcPct val="100000"/>
              </a:lnSpc>
              <a:spcBef>
                <a:spcPts val="600"/>
              </a:spcBef>
            </a:pPr>
            <a:r>
              <a:rPr lang="en-US" sz="1600" dirty="0" err="1">
                <a:solidFill>
                  <a:srgbClr val="000000"/>
                </a:solidFill>
              </a:rPr>
              <a:t>Columnstore</a:t>
            </a:r>
            <a:r>
              <a:rPr lang="en-US" sz="1600" dirty="0">
                <a:solidFill>
                  <a:srgbClr val="000000"/>
                </a:solidFill>
              </a:rPr>
              <a:t> indexes are automatically applied to </a:t>
            </a:r>
            <a:r>
              <a:rPr lang="en-US" sz="1600" b="1" dirty="0">
                <a:solidFill>
                  <a:srgbClr val="000000"/>
                </a:solidFill>
              </a:rPr>
              <a:t>compress data storage </a:t>
            </a:r>
            <a:r>
              <a:rPr lang="en-US" sz="1600" dirty="0">
                <a:solidFill>
                  <a:srgbClr val="000000"/>
                </a:solidFill>
              </a:rPr>
              <a:t>and</a:t>
            </a:r>
            <a:r>
              <a:rPr lang="en-US" sz="1600" b="1" dirty="0">
                <a:solidFill>
                  <a:srgbClr val="000000"/>
                </a:solidFill>
              </a:rPr>
              <a:t> boost query performance by up to 10x</a:t>
            </a:r>
          </a:p>
          <a:p>
            <a:pPr marL="0" lvl="1">
              <a:lnSpc>
                <a:spcPct val="100000"/>
              </a:lnSpc>
              <a:spcBef>
                <a:spcPts val="600"/>
              </a:spcBef>
            </a:pPr>
            <a:endParaRPr lang="en-US" dirty="0">
              <a:solidFill>
                <a:srgbClr val="000000"/>
              </a:solidFill>
            </a:endParaRPr>
          </a:p>
          <a:p>
            <a:pPr marL="0" lvl="1">
              <a:lnSpc>
                <a:spcPct val="100000"/>
              </a:lnSpc>
              <a:spcBef>
                <a:spcPts val="600"/>
              </a:spcBef>
            </a:pPr>
            <a:r>
              <a:rPr lang="en-US" sz="1600" dirty="0">
                <a:solidFill>
                  <a:srgbClr val="000000"/>
                </a:solidFill>
              </a:rPr>
              <a:t>Filtering and local aggregations happen </a:t>
            </a:r>
            <a:r>
              <a:rPr lang="en-US" sz="1600" b="1" dirty="0">
                <a:solidFill>
                  <a:srgbClr val="000000"/>
                </a:solidFill>
              </a:rPr>
              <a:t>in</a:t>
            </a:r>
            <a:r>
              <a:rPr lang="en-US" sz="1600" dirty="0">
                <a:solidFill>
                  <a:srgbClr val="000000"/>
                </a:solidFill>
              </a:rPr>
              <a:t> </a:t>
            </a:r>
            <a:r>
              <a:rPr lang="en-US" sz="1600" b="1" dirty="0">
                <a:solidFill>
                  <a:srgbClr val="000000"/>
                </a:solidFill>
              </a:rPr>
              <a:t>parallel</a:t>
            </a:r>
            <a:r>
              <a:rPr lang="en-US" sz="1600" dirty="0">
                <a:solidFill>
                  <a:srgbClr val="000000"/>
                </a:solidFill>
              </a:rPr>
              <a:t> across the data pool instances</a:t>
            </a:r>
          </a:p>
          <a:p>
            <a:pPr marL="0" lvl="1">
              <a:lnSpc>
                <a:spcPct val="100000"/>
              </a:lnSpc>
              <a:spcBef>
                <a:spcPts val="600"/>
              </a:spcBef>
            </a:pPr>
            <a:endParaRPr lang="en-US" dirty="0">
              <a:solidFill>
                <a:srgbClr val="000000"/>
              </a:solidFill>
            </a:endParaRPr>
          </a:p>
          <a:p>
            <a:pPr marL="0" lvl="1">
              <a:lnSpc>
                <a:spcPct val="100000"/>
              </a:lnSpc>
              <a:spcBef>
                <a:spcPts val="600"/>
              </a:spcBef>
            </a:pPr>
            <a:r>
              <a:rPr lang="en-US" dirty="0">
                <a:solidFill>
                  <a:srgbClr val="000000"/>
                </a:solidFill>
              </a:rPr>
              <a:t>Scale the data pools as needed for better performance</a:t>
            </a:r>
          </a:p>
          <a:p>
            <a:pPr marL="0" lvl="1">
              <a:lnSpc>
                <a:spcPct val="100000"/>
              </a:lnSpc>
              <a:spcBef>
                <a:spcPts val="600"/>
              </a:spcBef>
            </a:pPr>
            <a:endParaRPr lang="en-US" sz="1600" dirty="0">
              <a:solidFill>
                <a:srgbClr val="000000"/>
              </a:solidFill>
            </a:endParaRPr>
          </a:p>
        </p:txBody>
      </p:sp>
      <p:sp>
        <p:nvSpPr>
          <p:cNvPr id="3" name="Title 2">
            <a:extLst>
              <a:ext uri="{FF2B5EF4-FFF2-40B4-BE49-F238E27FC236}">
                <a16:creationId xmlns:a16="http://schemas.microsoft.com/office/drawing/2014/main" id="{B3BF3CAF-2E2F-479F-82D1-F67E5839C3C3}"/>
              </a:ext>
            </a:extLst>
          </p:cNvPr>
          <p:cNvSpPr>
            <a:spLocks noGrp="1"/>
          </p:cNvSpPr>
          <p:nvPr>
            <p:ph type="title"/>
          </p:nvPr>
        </p:nvSpPr>
        <p:spPr>
          <a:xfrm>
            <a:off x="307340" y="314911"/>
            <a:ext cx="5669948" cy="899665"/>
          </a:xfrm>
        </p:spPr>
        <p:txBody>
          <a:bodyPr vert="horz" lIns="91440" tIns="45720" rIns="91440" bIns="45720" rtlCol="0" anchor="t">
            <a:normAutofit/>
          </a:bodyPr>
          <a:lstStyle/>
          <a:p>
            <a:r>
              <a:rPr lang="en-US" sz="2800"/>
              <a:t>High performance with data pools</a:t>
            </a:r>
          </a:p>
        </p:txBody>
      </p:sp>
      <p:cxnSp>
        <p:nvCxnSpPr>
          <p:cNvPr id="21" name="Straight Arrow Connector 20">
            <a:extLst>
              <a:ext uri="{FF2B5EF4-FFF2-40B4-BE49-F238E27FC236}">
                <a16:creationId xmlns:a16="http://schemas.microsoft.com/office/drawing/2014/main" id="{38E8CE64-0F6B-4829-AA57-57ACB18A4139}"/>
              </a:ext>
            </a:extLst>
          </p:cNvPr>
          <p:cNvCxnSpPr>
            <a:cxnSpLocks/>
          </p:cNvCxnSpPr>
          <p:nvPr/>
        </p:nvCxnSpPr>
        <p:spPr>
          <a:xfrm>
            <a:off x="8140106" y="2428105"/>
            <a:ext cx="0" cy="317207"/>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22" name="Straight Arrow Connector 21">
            <a:extLst>
              <a:ext uri="{FF2B5EF4-FFF2-40B4-BE49-F238E27FC236}">
                <a16:creationId xmlns:a16="http://schemas.microsoft.com/office/drawing/2014/main" id="{2120D733-A3D3-4168-BF94-3FB2CC81BEA1}"/>
              </a:ext>
            </a:extLst>
          </p:cNvPr>
          <p:cNvCxnSpPr>
            <a:cxnSpLocks/>
          </p:cNvCxnSpPr>
          <p:nvPr/>
        </p:nvCxnSpPr>
        <p:spPr>
          <a:xfrm flipH="1">
            <a:off x="9296458" y="2172293"/>
            <a:ext cx="6871" cy="573019"/>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23" name="Straight Arrow Connector 22">
            <a:extLst>
              <a:ext uri="{FF2B5EF4-FFF2-40B4-BE49-F238E27FC236}">
                <a16:creationId xmlns:a16="http://schemas.microsoft.com/office/drawing/2014/main" id="{5E001EAC-19B8-4F0F-A108-99B26858F399}"/>
              </a:ext>
            </a:extLst>
          </p:cNvPr>
          <p:cNvCxnSpPr>
            <a:cxnSpLocks/>
          </p:cNvCxnSpPr>
          <p:nvPr/>
        </p:nvCxnSpPr>
        <p:spPr>
          <a:xfrm>
            <a:off x="10448917" y="2428105"/>
            <a:ext cx="0" cy="317207"/>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24" name="Straight Arrow Connector 23">
            <a:extLst>
              <a:ext uri="{FF2B5EF4-FFF2-40B4-BE49-F238E27FC236}">
                <a16:creationId xmlns:a16="http://schemas.microsoft.com/office/drawing/2014/main" id="{2E29F9C5-051E-46DA-97C4-320153674F3B}"/>
              </a:ext>
            </a:extLst>
          </p:cNvPr>
          <p:cNvCxnSpPr>
            <a:cxnSpLocks/>
          </p:cNvCxnSpPr>
          <p:nvPr/>
        </p:nvCxnSpPr>
        <p:spPr>
          <a:xfrm>
            <a:off x="8134790" y="2428105"/>
            <a:ext cx="2322576" cy="0"/>
          </a:xfrm>
          <a:prstGeom prst="straightConnector1">
            <a:avLst/>
          </a:prstGeom>
          <a:noFill/>
          <a:ln w="12700" cap="flat" cmpd="sng" algn="ctr">
            <a:solidFill>
              <a:schemeClr val="tx2">
                <a:lumMod val="60000"/>
                <a:lumOff val="40000"/>
              </a:schemeClr>
            </a:solidFill>
            <a:prstDash val="solid"/>
            <a:tailEnd type="none"/>
          </a:ln>
          <a:effectLst/>
        </p:spPr>
      </p:cxnSp>
      <p:sp>
        <p:nvSpPr>
          <p:cNvPr id="31" name="Rectangle 30">
            <a:extLst>
              <a:ext uri="{FF2B5EF4-FFF2-40B4-BE49-F238E27FC236}">
                <a16:creationId xmlns:a16="http://schemas.microsoft.com/office/drawing/2014/main" id="{658A6AA8-D1C1-494E-8588-09528224EB10}"/>
              </a:ext>
            </a:extLst>
          </p:cNvPr>
          <p:cNvSpPr/>
          <p:nvPr/>
        </p:nvSpPr>
        <p:spPr>
          <a:xfrm>
            <a:off x="7551135" y="2770738"/>
            <a:ext cx="3476660" cy="1090611"/>
          </a:xfrm>
          <a:prstGeom prst="rect">
            <a:avLst/>
          </a:prstGeom>
          <a:noFill/>
          <a:ln w="12700" cap="flat" cmpd="sng" algn="ctr">
            <a:solidFill>
              <a:srgbClr val="757575"/>
            </a:solidFill>
            <a:prstDash val="solid"/>
          </a:ln>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accent1"/>
                </a:solidFill>
                <a:effectLst/>
                <a:uLnTx/>
                <a:uFillTx/>
                <a:cs typeface="Segoe UI Semibold" panose="020B0502040204020203" pitchFamily="34" charset="0"/>
              </a:rPr>
              <a:t>Scale-out data pool</a:t>
            </a:r>
          </a:p>
        </p:txBody>
      </p:sp>
      <p:sp>
        <p:nvSpPr>
          <p:cNvPr id="34" name="Rectangle: Rounded Corners 56">
            <a:extLst>
              <a:ext uri="{FF2B5EF4-FFF2-40B4-BE49-F238E27FC236}">
                <a16:creationId xmlns:a16="http://schemas.microsoft.com/office/drawing/2014/main" id="{796951BE-B9F8-43E8-ADB6-86928E3946B0}"/>
              </a:ext>
            </a:extLst>
          </p:cNvPr>
          <p:cNvSpPr/>
          <p:nvPr/>
        </p:nvSpPr>
        <p:spPr>
          <a:xfrm>
            <a:off x="8738449" y="4705629"/>
            <a:ext cx="1125072" cy="322468"/>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502040204020203" pitchFamily="34" charset="0"/>
              </a:rPr>
              <a:t>Cosmos DB</a:t>
            </a:r>
          </a:p>
        </p:txBody>
      </p:sp>
      <p:sp>
        <p:nvSpPr>
          <p:cNvPr id="35" name="Rectangle: Rounded Corners 103">
            <a:extLst>
              <a:ext uri="{FF2B5EF4-FFF2-40B4-BE49-F238E27FC236}">
                <a16:creationId xmlns:a16="http://schemas.microsoft.com/office/drawing/2014/main" id="{AF28B150-A285-457F-97E6-AC58B2493607}"/>
              </a:ext>
            </a:extLst>
          </p:cNvPr>
          <p:cNvSpPr/>
          <p:nvPr/>
        </p:nvSpPr>
        <p:spPr>
          <a:xfrm>
            <a:off x="10023700" y="4705269"/>
            <a:ext cx="1125072" cy="322468"/>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502040204020203" pitchFamily="34" charset="0"/>
              </a:rPr>
              <a:t>Oracle</a:t>
            </a:r>
          </a:p>
        </p:txBody>
      </p:sp>
      <p:cxnSp>
        <p:nvCxnSpPr>
          <p:cNvPr id="32" name="Straight Arrow Connector 31">
            <a:extLst>
              <a:ext uri="{FF2B5EF4-FFF2-40B4-BE49-F238E27FC236}">
                <a16:creationId xmlns:a16="http://schemas.microsoft.com/office/drawing/2014/main" id="{FF9FB793-A6C2-A74A-86BF-BD399AECA424}"/>
              </a:ext>
            </a:extLst>
          </p:cNvPr>
          <p:cNvCxnSpPr>
            <a:cxnSpLocks/>
          </p:cNvCxnSpPr>
          <p:nvPr/>
        </p:nvCxnSpPr>
        <p:spPr>
          <a:xfrm>
            <a:off x="8145498" y="4424356"/>
            <a:ext cx="0" cy="912445"/>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sp>
        <p:nvSpPr>
          <p:cNvPr id="59" name="Rectangle: Rounded Corners 53">
            <a:extLst>
              <a:ext uri="{FF2B5EF4-FFF2-40B4-BE49-F238E27FC236}">
                <a16:creationId xmlns:a16="http://schemas.microsoft.com/office/drawing/2014/main" id="{C964E19C-CBDC-405D-BDEA-A0B25C9F8C15}"/>
              </a:ext>
            </a:extLst>
          </p:cNvPr>
          <p:cNvSpPr/>
          <p:nvPr/>
        </p:nvSpPr>
        <p:spPr>
          <a:xfrm>
            <a:off x="10483343" y="4038962"/>
            <a:ext cx="908423" cy="322468"/>
          </a:xfrm>
          <a:prstGeom prst="rect">
            <a:avLst/>
          </a:prstGeom>
          <a:noFill/>
          <a:ln w="10795" cap="flat" cmpd="sng" algn="ctr">
            <a:noFill/>
            <a:prstDash val="solid"/>
          </a:ln>
          <a:effectLst/>
        </p:spPr>
        <p:txBody>
          <a:bodyPr rtlCol="0" anchor="ct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502040204020203" pitchFamily="34" charset="0"/>
              </a:rPr>
              <a:t>PolyBase</a:t>
            </a:r>
          </a:p>
          <a:p>
            <a:pPr marL="0" marR="0" lvl="0" indent="0" algn="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502040204020203" pitchFamily="34" charset="0"/>
              </a:rPr>
              <a:t>connectors</a:t>
            </a:r>
          </a:p>
        </p:txBody>
      </p:sp>
      <p:sp>
        <p:nvSpPr>
          <p:cNvPr id="60" name="Rectangle 59">
            <a:extLst>
              <a:ext uri="{FF2B5EF4-FFF2-40B4-BE49-F238E27FC236}">
                <a16:creationId xmlns:a16="http://schemas.microsoft.com/office/drawing/2014/main" id="{F96EEF08-D6EF-4093-8B7F-CDF47F1FFDF7}"/>
              </a:ext>
            </a:extLst>
          </p:cNvPr>
          <p:cNvSpPr/>
          <p:nvPr/>
        </p:nvSpPr>
        <p:spPr>
          <a:xfrm>
            <a:off x="7803132" y="3637443"/>
            <a:ext cx="653833" cy="258532"/>
          </a:xfrm>
          <a:prstGeom prst="rect">
            <a:avLst/>
          </a:prstGeom>
          <a:noFill/>
        </p:spPr>
        <p:txBody>
          <a:bodyPr wrap="none">
            <a:spAutoFit/>
          </a:bodyPr>
          <a:lstStyle/>
          <a:p>
            <a:pPr marR="0" lvl="0" indent="0" algn="ctr" defTabSz="457200" fontAlgn="base">
              <a:lnSpc>
                <a:spcPct val="90000"/>
              </a:lnSpc>
              <a:spcBef>
                <a:spcPct val="0"/>
              </a:spcBef>
              <a:spcAft>
                <a:spcPct val="0"/>
              </a:spcAft>
              <a:buClrTx/>
              <a:buSzTx/>
              <a:buFontTx/>
              <a:buNone/>
              <a:tabLst/>
              <a:defRPr/>
            </a:pPr>
            <a:r>
              <a:rPr lang="en-US" sz="1200">
                <a:solidFill>
                  <a:schemeClr val="accent1"/>
                </a:solidFill>
                <a:cs typeface="Segoe UI Semibold" panose="020B0502040204020203" pitchFamily="34" charset="0"/>
              </a:rPr>
              <a:t>Shard 1</a:t>
            </a:r>
          </a:p>
        </p:txBody>
      </p:sp>
      <p:sp>
        <p:nvSpPr>
          <p:cNvPr id="61" name="Rectangle 60">
            <a:extLst>
              <a:ext uri="{FF2B5EF4-FFF2-40B4-BE49-F238E27FC236}">
                <a16:creationId xmlns:a16="http://schemas.microsoft.com/office/drawing/2014/main" id="{975C146A-629A-4293-A11D-4D129B6C424C}"/>
              </a:ext>
            </a:extLst>
          </p:cNvPr>
          <p:cNvSpPr/>
          <p:nvPr/>
        </p:nvSpPr>
        <p:spPr>
          <a:xfrm>
            <a:off x="10094018" y="3631936"/>
            <a:ext cx="655437" cy="258532"/>
          </a:xfrm>
          <a:prstGeom prst="rect">
            <a:avLst/>
          </a:prstGeom>
          <a:noFill/>
        </p:spPr>
        <p:txBody>
          <a:bodyPr wrap="none">
            <a:spAutoFit/>
          </a:bodyPr>
          <a:lstStyle/>
          <a:p>
            <a:pPr marR="0" lvl="0" indent="0" algn="ctr" defTabSz="457200" fontAlgn="base">
              <a:lnSpc>
                <a:spcPct val="90000"/>
              </a:lnSpc>
              <a:spcBef>
                <a:spcPct val="0"/>
              </a:spcBef>
              <a:spcAft>
                <a:spcPct val="0"/>
              </a:spcAft>
              <a:buClrTx/>
              <a:buSzTx/>
              <a:buFontTx/>
              <a:buNone/>
              <a:tabLst/>
              <a:defRPr/>
            </a:pPr>
            <a:r>
              <a:rPr lang="en-US" sz="1200">
                <a:solidFill>
                  <a:schemeClr val="accent1"/>
                </a:solidFill>
                <a:cs typeface="Segoe UI Semibold" panose="020B0502040204020203" pitchFamily="34" charset="0"/>
              </a:rPr>
              <a:t>Shard n</a:t>
            </a:r>
          </a:p>
        </p:txBody>
      </p:sp>
      <p:sp>
        <p:nvSpPr>
          <p:cNvPr id="62" name="Rectangle 61">
            <a:extLst>
              <a:ext uri="{FF2B5EF4-FFF2-40B4-BE49-F238E27FC236}">
                <a16:creationId xmlns:a16="http://schemas.microsoft.com/office/drawing/2014/main" id="{A34833FD-D130-4B1D-A1A9-46DE12B8C332}"/>
              </a:ext>
            </a:extLst>
          </p:cNvPr>
          <p:cNvSpPr/>
          <p:nvPr/>
        </p:nvSpPr>
        <p:spPr>
          <a:xfrm>
            <a:off x="8948977" y="3631936"/>
            <a:ext cx="653833" cy="258532"/>
          </a:xfrm>
          <a:prstGeom prst="rect">
            <a:avLst/>
          </a:prstGeom>
          <a:noFill/>
        </p:spPr>
        <p:txBody>
          <a:bodyPr wrap="none">
            <a:spAutoFit/>
          </a:bodyPr>
          <a:lstStyle/>
          <a:p>
            <a:pPr marR="0" lvl="0" indent="0" algn="ctr" defTabSz="457200" fontAlgn="base">
              <a:lnSpc>
                <a:spcPct val="90000"/>
              </a:lnSpc>
              <a:spcBef>
                <a:spcPct val="0"/>
              </a:spcBef>
              <a:spcAft>
                <a:spcPct val="0"/>
              </a:spcAft>
              <a:buClrTx/>
              <a:buSzTx/>
              <a:buFontTx/>
              <a:buNone/>
              <a:tabLst/>
              <a:defRPr/>
            </a:pPr>
            <a:r>
              <a:rPr lang="en-US" sz="1200">
                <a:solidFill>
                  <a:schemeClr val="accent1"/>
                </a:solidFill>
                <a:cs typeface="Segoe UI Semibold" panose="020B0502040204020203" pitchFamily="34" charset="0"/>
              </a:rPr>
              <a:t>Shard 2</a:t>
            </a:r>
          </a:p>
        </p:txBody>
      </p:sp>
      <p:sp>
        <p:nvSpPr>
          <p:cNvPr id="63" name="Freeform: Shape 829">
            <a:extLst>
              <a:ext uri="{FF2B5EF4-FFF2-40B4-BE49-F238E27FC236}">
                <a16:creationId xmlns:a16="http://schemas.microsoft.com/office/drawing/2014/main" id="{0C112C19-9953-444F-B637-BF162004DA9A}"/>
              </a:ext>
            </a:extLst>
          </p:cNvPr>
          <p:cNvSpPr/>
          <p:nvPr/>
        </p:nvSpPr>
        <p:spPr bwMode="auto">
          <a:xfrm>
            <a:off x="7942003" y="3108513"/>
            <a:ext cx="402304" cy="51865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accent1"/>
              </a:solidFill>
              <a:ea typeface="Segoe UI" pitchFamily="34" charset="0"/>
              <a:cs typeface="Segoe UI" pitchFamily="34" charset="0"/>
            </a:endParaRPr>
          </a:p>
        </p:txBody>
      </p:sp>
      <p:sp>
        <p:nvSpPr>
          <p:cNvPr id="64" name="Freeform: Shape 829">
            <a:extLst>
              <a:ext uri="{FF2B5EF4-FFF2-40B4-BE49-F238E27FC236}">
                <a16:creationId xmlns:a16="http://schemas.microsoft.com/office/drawing/2014/main" id="{930D01DA-CC7E-48C5-A781-7556959A6A6A}"/>
              </a:ext>
            </a:extLst>
          </p:cNvPr>
          <p:cNvSpPr/>
          <p:nvPr/>
        </p:nvSpPr>
        <p:spPr bwMode="auto">
          <a:xfrm>
            <a:off x="9097290" y="3103006"/>
            <a:ext cx="402304" cy="51865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accent1"/>
              </a:solidFill>
              <a:ea typeface="Segoe UI" pitchFamily="34" charset="0"/>
              <a:cs typeface="Segoe UI" pitchFamily="34" charset="0"/>
            </a:endParaRPr>
          </a:p>
        </p:txBody>
      </p:sp>
      <p:sp>
        <p:nvSpPr>
          <p:cNvPr id="65" name="Freeform: Shape 829">
            <a:extLst>
              <a:ext uri="{FF2B5EF4-FFF2-40B4-BE49-F238E27FC236}">
                <a16:creationId xmlns:a16="http://schemas.microsoft.com/office/drawing/2014/main" id="{1373CC29-050F-42F0-BC0A-45AF449894C9}"/>
              </a:ext>
            </a:extLst>
          </p:cNvPr>
          <p:cNvSpPr/>
          <p:nvPr/>
        </p:nvSpPr>
        <p:spPr bwMode="auto">
          <a:xfrm>
            <a:off x="10254414" y="3110626"/>
            <a:ext cx="402304" cy="51865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accent1"/>
              </a:solidFill>
              <a:ea typeface="Segoe UI" pitchFamily="34" charset="0"/>
              <a:cs typeface="Segoe UI" pitchFamily="34" charset="0"/>
            </a:endParaRPr>
          </a:p>
        </p:txBody>
      </p:sp>
      <p:cxnSp>
        <p:nvCxnSpPr>
          <p:cNvPr id="28" name="Straight Arrow Connector 27">
            <a:extLst>
              <a:ext uri="{FF2B5EF4-FFF2-40B4-BE49-F238E27FC236}">
                <a16:creationId xmlns:a16="http://schemas.microsoft.com/office/drawing/2014/main" id="{4A0FCCAB-7019-124A-8F9B-E7FCB2DC23CF}"/>
              </a:ext>
            </a:extLst>
          </p:cNvPr>
          <p:cNvCxnSpPr>
            <a:cxnSpLocks/>
          </p:cNvCxnSpPr>
          <p:nvPr/>
        </p:nvCxnSpPr>
        <p:spPr>
          <a:xfrm flipV="1">
            <a:off x="9308941" y="3887613"/>
            <a:ext cx="0" cy="536743"/>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30" name="Straight Arrow Connector 29">
            <a:extLst>
              <a:ext uri="{FF2B5EF4-FFF2-40B4-BE49-F238E27FC236}">
                <a16:creationId xmlns:a16="http://schemas.microsoft.com/office/drawing/2014/main" id="{69D2A10D-A99C-1147-AEB8-7C8A4E6997E5}"/>
              </a:ext>
            </a:extLst>
          </p:cNvPr>
          <p:cNvCxnSpPr>
            <a:cxnSpLocks/>
          </p:cNvCxnSpPr>
          <p:nvPr/>
        </p:nvCxnSpPr>
        <p:spPr>
          <a:xfrm>
            <a:off x="8140106" y="4119556"/>
            <a:ext cx="2305636"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43" name="Straight Arrow Connector 42">
            <a:extLst>
              <a:ext uri="{FF2B5EF4-FFF2-40B4-BE49-F238E27FC236}">
                <a16:creationId xmlns:a16="http://schemas.microsoft.com/office/drawing/2014/main" id="{0CD92C6C-3509-444C-A0B8-19454F75B202}"/>
              </a:ext>
            </a:extLst>
          </p:cNvPr>
          <p:cNvCxnSpPr>
            <a:cxnSpLocks/>
          </p:cNvCxnSpPr>
          <p:nvPr/>
        </p:nvCxnSpPr>
        <p:spPr>
          <a:xfrm flipV="1">
            <a:off x="8145997" y="3887613"/>
            <a:ext cx="0" cy="231943"/>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44" name="Straight Arrow Connector 43">
            <a:extLst>
              <a:ext uri="{FF2B5EF4-FFF2-40B4-BE49-F238E27FC236}">
                <a16:creationId xmlns:a16="http://schemas.microsoft.com/office/drawing/2014/main" id="{36EE3487-B7A5-2941-99E1-934CA698502F}"/>
              </a:ext>
            </a:extLst>
          </p:cNvPr>
          <p:cNvCxnSpPr>
            <a:cxnSpLocks/>
          </p:cNvCxnSpPr>
          <p:nvPr/>
        </p:nvCxnSpPr>
        <p:spPr>
          <a:xfrm flipV="1">
            <a:off x="10445742" y="3887613"/>
            <a:ext cx="0" cy="231943"/>
          </a:xfrm>
          <a:prstGeom prst="straightConnector1">
            <a:avLst/>
          </a:prstGeom>
          <a:noFill/>
          <a:ln w="12700" cap="flat" cmpd="sng" algn="ctr">
            <a:solidFill>
              <a:schemeClr val="tx2">
                <a:lumMod val="60000"/>
                <a:lumOff val="40000"/>
              </a:schemeClr>
            </a:solidFill>
            <a:prstDash val="solid"/>
            <a:tailEnd type="triangle"/>
          </a:ln>
          <a:effectLst/>
        </p:spPr>
      </p:cxnSp>
      <p:grpSp>
        <p:nvGrpSpPr>
          <p:cNvPr id="72" name="Group 71">
            <a:extLst>
              <a:ext uri="{FF2B5EF4-FFF2-40B4-BE49-F238E27FC236}">
                <a16:creationId xmlns:a16="http://schemas.microsoft.com/office/drawing/2014/main" id="{7F2F5FAC-0A23-AC4B-824C-8FC614F2CD74}"/>
              </a:ext>
            </a:extLst>
          </p:cNvPr>
          <p:cNvGrpSpPr/>
          <p:nvPr/>
        </p:nvGrpSpPr>
        <p:grpSpPr>
          <a:xfrm>
            <a:off x="7683045" y="540785"/>
            <a:ext cx="424707" cy="411481"/>
            <a:chOff x="4551395" y="1442147"/>
            <a:chExt cx="424707" cy="411481"/>
          </a:xfrm>
        </p:grpSpPr>
        <p:grpSp>
          <p:nvGrpSpPr>
            <p:cNvPr id="73" name="Group 72">
              <a:extLst>
                <a:ext uri="{FF2B5EF4-FFF2-40B4-BE49-F238E27FC236}">
                  <a16:creationId xmlns:a16="http://schemas.microsoft.com/office/drawing/2014/main" id="{E9A38C36-E7EE-7B4A-8013-88943A642B3A}"/>
                </a:ext>
              </a:extLst>
            </p:cNvPr>
            <p:cNvGrpSpPr/>
            <p:nvPr/>
          </p:nvGrpSpPr>
          <p:grpSpPr>
            <a:xfrm>
              <a:off x="4551395" y="1442147"/>
              <a:ext cx="424707" cy="411481"/>
              <a:chOff x="4825203" y="4636641"/>
              <a:chExt cx="484632" cy="485997"/>
            </a:xfrm>
            <a:solidFill>
              <a:schemeClr val="bg2"/>
            </a:solidFill>
          </p:grpSpPr>
          <p:grpSp>
            <p:nvGrpSpPr>
              <p:cNvPr id="80" name="Group 79">
                <a:extLst>
                  <a:ext uri="{FF2B5EF4-FFF2-40B4-BE49-F238E27FC236}">
                    <a16:creationId xmlns:a16="http://schemas.microsoft.com/office/drawing/2014/main" id="{451DABEE-C079-4842-8C3E-E5D249053179}"/>
                  </a:ext>
                </a:extLst>
              </p:cNvPr>
              <p:cNvGrpSpPr/>
              <p:nvPr/>
            </p:nvGrpSpPr>
            <p:grpSpPr>
              <a:xfrm>
                <a:off x="4825203" y="4636641"/>
                <a:ext cx="484632" cy="485997"/>
                <a:chOff x="2107244" y="1575258"/>
                <a:chExt cx="310993" cy="264555"/>
              </a:xfrm>
              <a:grpFill/>
            </p:grpSpPr>
            <p:sp>
              <p:nvSpPr>
                <p:cNvPr id="82" name="Rectangle 9">
                  <a:extLst>
                    <a:ext uri="{FF2B5EF4-FFF2-40B4-BE49-F238E27FC236}">
                      <a16:creationId xmlns:a16="http://schemas.microsoft.com/office/drawing/2014/main" id="{144A4B5F-7BA8-6A4A-964A-03B7B827E061}"/>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3F3F3F"/>
                    </a:solidFill>
                    <a:effectLst/>
                    <a:uLnTx/>
                    <a:uFillTx/>
                    <a:ea typeface="+mn-ea"/>
                    <a:cs typeface="+mn-cs"/>
                  </a:endParaRPr>
                </a:p>
              </p:txBody>
            </p:sp>
            <p:sp>
              <p:nvSpPr>
                <p:cNvPr id="83" name="Line 10">
                  <a:extLst>
                    <a:ext uri="{FF2B5EF4-FFF2-40B4-BE49-F238E27FC236}">
                      <a16:creationId xmlns:a16="http://schemas.microsoft.com/office/drawing/2014/main" id="{B57C8476-17FA-5E48-BAB4-B426326D2CDC}"/>
                    </a:ext>
                  </a:extLst>
                </p:cNvPr>
                <p:cNvSpPr>
                  <a:spLocks noChangeShapeType="1"/>
                </p:cNvSpPr>
                <p:nvPr/>
              </p:nvSpPr>
              <p:spPr bwMode="auto">
                <a:xfrm flipH="1">
                  <a:off x="2107244" y="1651824"/>
                  <a:ext cx="310993" cy="0"/>
                </a:xfrm>
                <a:prstGeom prst="line">
                  <a:avLst/>
                </a:prstGeom>
                <a:solidFill>
                  <a:schemeClr val="tx2"/>
                </a:solid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3F3F3F"/>
                    </a:solidFill>
                    <a:effectLst/>
                    <a:uLnTx/>
                    <a:uFillTx/>
                    <a:ea typeface="+mn-ea"/>
                    <a:cs typeface="+mn-cs"/>
                  </a:endParaRPr>
                </a:p>
              </p:txBody>
            </p:sp>
          </p:grpSp>
          <p:sp useBgFill="1">
            <p:nvSpPr>
              <p:cNvPr id="81" name="Oval 80">
                <a:extLst>
                  <a:ext uri="{FF2B5EF4-FFF2-40B4-BE49-F238E27FC236}">
                    <a16:creationId xmlns:a16="http://schemas.microsoft.com/office/drawing/2014/main" id="{754567EB-84EF-EB45-BB2B-D8D4F80CB644}"/>
                  </a:ext>
                </a:extLst>
              </p:cNvPr>
              <p:cNvSpPr/>
              <p:nvPr/>
            </p:nvSpPr>
            <p:spPr bwMode="auto">
              <a:xfrm>
                <a:off x="4865134" y="4679796"/>
                <a:ext cx="45089" cy="45089"/>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prstClr val="black"/>
                  </a:solidFill>
                  <a:effectLst/>
                  <a:uLnTx/>
                  <a:uFillTx/>
                  <a:ea typeface="Arial" charset="0"/>
                  <a:cs typeface="Arial" charset="0"/>
                </a:endParaRPr>
              </a:p>
            </p:txBody>
          </p:sp>
        </p:grpSp>
        <p:sp>
          <p:nvSpPr>
            <p:cNvPr id="74" name="Freeform 5">
              <a:extLst>
                <a:ext uri="{FF2B5EF4-FFF2-40B4-BE49-F238E27FC236}">
                  <a16:creationId xmlns:a16="http://schemas.microsoft.com/office/drawing/2014/main" id="{4B27B66C-034D-B84B-ACCD-098A1257B039}"/>
                </a:ext>
              </a:extLst>
            </p:cNvPr>
            <p:cNvSpPr>
              <a:spLocks/>
            </p:cNvSpPr>
            <p:nvPr/>
          </p:nvSpPr>
          <p:spPr bwMode="auto">
            <a:xfrm rot="10800000" flipV="1">
              <a:off x="4653745" y="1795325"/>
              <a:ext cx="216398" cy="16794"/>
            </a:xfrm>
            <a:prstGeom prst="rect">
              <a:avLst/>
            </a:prstGeom>
            <a:solidFill>
              <a:schemeClr val="bg1"/>
            </a:solidFill>
            <a:ln w="1905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grpSp>
          <p:nvGrpSpPr>
            <p:cNvPr id="75" name="Group 74">
              <a:extLst>
                <a:ext uri="{FF2B5EF4-FFF2-40B4-BE49-F238E27FC236}">
                  <a16:creationId xmlns:a16="http://schemas.microsoft.com/office/drawing/2014/main" id="{7F2ED0B1-1C04-9642-BFDC-F1CD654B498A}"/>
                </a:ext>
              </a:extLst>
            </p:cNvPr>
            <p:cNvGrpSpPr/>
            <p:nvPr/>
          </p:nvGrpSpPr>
          <p:grpSpPr>
            <a:xfrm>
              <a:off x="4689811" y="1615115"/>
              <a:ext cx="142400" cy="165421"/>
              <a:chOff x="4689811" y="1615115"/>
              <a:chExt cx="142400" cy="176352"/>
            </a:xfrm>
          </p:grpSpPr>
          <p:sp>
            <p:nvSpPr>
              <p:cNvPr id="76" name="Rectangle 6">
                <a:extLst>
                  <a:ext uri="{FF2B5EF4-FFF2-40B4-BE49-F238E27FC236}">
                    <a16:creationId xmlns:a16="http://schemas.microsoft.com/office/drawing/2014/main" id="{F2F2E1AE-091E-634B-8B9C-E5129BD952FA}"/>
                  </a:ext>
                </a:extLst>
              </p:cNvPr>
              <p:cNvSpPr>
                <a:spLocks noChangeArrowheads="1"/>
              </p:cNvSpPr>
              <p:nvPr/>
            </p:nvSpPr>
            <p:spPr bwMode="auto">
              <a:xfrm>
                <a:off x="4689811" y="1731957"/>
                <a:ext cx="19898" cy="59510"/>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sp>
            <p:nvSpPr>
              <p:cNvPr id="77" name="Rectangle 7">
                <a:extLst>
                  <a:ext uri="{FF2B5EF4-FFF2-40B4-BE49-F238E27FC236}">
                    <a16:creationId xmlns:a16="http://schemas.microsoft.com/office/drawing/2014/main" id="{1A3A3FDB-47A9-2F4D-AFB9-3337B9601A8F}"/>
                  </a:ext>
                </a:extLst>
              </p:cNvPr>
              <p:cNvSpPr>
                <a:spLocks noChangeArrowheads="1"/>
              </p:cNvSpPr>
              <p:nvPr/>
            </p:nvSpPr>
            <p:spPr bwMode="auto">
              <a:xfrm>
                <a:off x="4728987" y="1692042"/>
                <a:ext cx="20520" cy="99425"/>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sp>
            <p:nvSpPr>
              <p:cNvPr id="78" name="Rectangle 8">
                <a:extLst>
                  <a:ext uri="{FF2B5EF4-FFF2-40B4-BE49-F238E27FC236}">
                    <a16:creationId xmlns:a16="http://schemas.microsoft.com/office/drawing/2014/main" id="{A5293E5D-3254-2A40-9862-0EB4C0069DC8}"/>
                  </a:ext>
                </a:extLst>
              </p:cNvPr>
              <p:cNvSpPr>
                <a:spLocks noChangeArrowheads="1"/>
              </p:cNvSpPr>
              <p:nvPr/>
            </p:nvSpPr>
            <p:spPr bwMode="auto">
              <a:xfrm>
                <a:off x="4768785" y="1655030"/>
                <a:ext cx="20520" cy="136437"/>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sp>
            <p:nvSpPr>
              <p:cNvPr id="79" name="Rectangle 8">
                <a:extLst>
                  <a:ext uri="{FF2B5EF4-FFF2-40B4-BE49-F238E27FC236}">
                    <a16:creationId xmlns:a16="http://schemas.microsoft.com/office/drawing/2014/main" id="{4FBBA5FF-7EA0-804F-BD08-0CDDB97FDB1B}"/>
                  </a:ext>
                </a:extLst>
              </p:cNvPr>
              <p:cNvSpPr>
                <a:spLocks noChangeArrowheads="1"/>
              </p:cNvSpPr>
              <p:nvPr/>
            </p:nvSpPr>
            <p:spPr bwMode="auto">
              <a:xfrm>
                <a:off x="4811691" y="1615115"/>
                <a:ext cx="20520" cy="176352"/>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grpSp>
      </p:grpSp>
      <p:sp>
        <p:nvSpPr>
          <p:cNvPr id="84" name="Rectangle 83">
            <a:extLst>
              <a:ext uri="{FF2B5EF4-FFF2-40B4-BE49-F238E27FC236}">
                <a16:creationId xmlns:a16="http://schemas.microsoft.com/office/drawing/2014/main" id="{E3A17018-E687-604F-867D-8742A06FA76E}"/>
              </a:ext>
            </a:extLst>
          </p:cNvPr>
          <p:cNvSpPr/>
          <p:nvPr/>
        </p:nvSpPr>
        <p:spPr bwMode="auto">
          <a:xfrm>
            <a:off x="7563429" y="1324115"/>
            <a:ext cx="3479800" cy="848178"/>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Semibold" panose="020B0502040204020203" pitchFamily="34" charset="0"/>
              </a:rPr>
              <a:t>SQL Server master instance</a:t>
            </a:r>
          </a:p>
        </p:txBody>
      </p:sp>
      <p:sp>
        <p:nvSpPr>
          <p:cNvPr id="85" name="TextBox 84">
            <a:extLst>
              <a:ext uri="{FF2B5EF4-FFF2-40B4-BE49-F238E27FC236}">
                <a16:creationId xmlns:a16="http://schemas.microsoft.com/office/drawing/2014/main" id="{432D685C-0A7C-C846-B9A2-56E33094A538}"/>
              </a:ext>
            </a:extLst>
          </p:cNvPr>
          <p:cNvSpPr txBox="1"/>
          <p:nvPr/>
        </p:nvSpPr>
        <p:spPr>
          <a:xfrm>
            <a:off x="8705890" y="1039769"/>
            <a:ext cx="1194879" cy="2585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a:ln>
                  <a:noFill/>
                </a:ln>
                <a:solidFill>
                  <a:schemeClr val="tx2"/>
                </a:solidFill>
                <a:effectLst/>
                <a:uLnTx/>
                <a:uFillTx/>
                <a:latin typeface="+mn-lt"/>
                <a:ea typeface="+mn-ea"/>
                <a:cs typeface="Segoe UI Semibold" panose="020B0702040204020203" pitchFamily="34" charset="0"/>
              </a:rPr>
              <a:t>T-SQL</a:t>
            </a:r>
          </a:p>
        </p:txBody>
      </p:sp>
      <p:cxnSp>
        <p:nvCxnSpPr>
          <p:cNvPr id="86" name="Connector: Elbow 17">
            <a:extLst>
              <a:ext uri="{FF2B5EF4-FFF2-40B4-BE49-F238E27FC236}">
                <a16:creationId xmlns:a16="http://schemas.microsoft.com/office/drawing/2014/main" id="{A5EDE72C-51BD-6242-A327-D3CCAE122255}"/>
              </a:ext>
            </a:extLst>
          </p:cNvPr>
          <p:cNvCxnSpPr>
            <a:cxnSpLocks/>
          </p:cNvCxnSpPr>
          <p:nvPr/>
        </p:nvCxnSpPr>
        <p:spPr>
          <a:xfrm>
            <a:off x="8406289" y="806663"/>
            <a:ext cx="897041" cy="182880"/>
          </a:xfrm>
          <a:prstGeom prst="bentConnector2">
            <a:avLst/>
          </a:prstGeom>
          <a:ln w="12700">
            <a:solidFill>
              <a:schemeClr val="tx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24">
            <a:extLst>
              <a:ext uri="{FF2B5EF4-FFF2-40B4-BE49-F238E27FC236}">
                <a16:creationId xmlns:a16="http://schemas.microsoft.com/office/drawing/2014/main" id="{E07B408D-346A-7647-8CE2-2398E57D2A19}"/>
              </a:ext>
            </a:extLst>
          </p:cNvPr>
          <p:cNvCxnSpPr>
            <a:cxnSpLocks/>
          </p:cNvCxnSpPr>
          <p:nvPr/>
        </p:nvCxnSpPr>
        <p:spPr>
          <a:xfrm flipH="1">
            <a:off x="9303329" y="806663"/>
            <a:ext cx="897041" cy="182880"/>
          </a:xfrm>
          <a:prstGeom prst="bentConnector2">
            <a:avLst/>
          </a:prstGeom>
          <a:ln w="12700">
            <a:solidFill>
              <a:schemeClr val="tx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4D3D1F39-B308-4649-BC61-A2240C92E43C}"/>
              </a:ext>
            </a:extLst>
          </p:cNvPr>
          <p:cNvSpPr/>
          <p:nvPr/>
        </p:nvSpPr>
        <p:spPr bwMode="auto">
          <a:xfrm>
            <a:off x="7769765" y="1668980"/>
            <a:ext cx="3067128" cy="365760"/>
          </a:xfrm>
          <a:prstGeom prst="rect">
            <a:avLst/>
          </a:prstGeom>
          <a:noFill/>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702040204020203" pitchFamily="34" charset="0"/>
              </a:rPr>
              <a:t>PolyBase external tables</a:t>
            </a:r>
          </a:p>
        </p:txBody>
      </p:sp>
      <p:grpSp>
        <p:nvGrpSpPr>
          <p:cNvPr id="89" name="Group 88">
            <a:extLst>
              <a:ext uri="{FF2B5EF4-FFF2-40B4-BE49-F238E27FC236}">
                <a16:creationId xmlns:a16="http://schemas.microsoft.com/office/drawing/2014/main" id="{18EB1A75-52AF-B34A-9E16-8C486EBCDE8D}"/>
              </a:ext>
            </a:extLst>
          </p:cNvPr>
          <p:cNvGrpSpPr/>
          <p:nvPr/>
        </p:nvGrpSpPr>
        <p:grpSpPr>
          <a:xfrm>
            <a:off x="10495202" y="540785"/>
            <a:ext cx="424707" cy="411481"/>
            <a:chOff x="7157554" y="1735934"/>
            <a:chExt cx="397423" cy="398542"/>
          </a:xfrm>
        </p:grpSpPr>
        <p:grpSp>
          <p:nvGrpSpPr>
            <p:cNvPr id="90" name="Group 89">
              <a:extLst>
                <a:ext uri="{FF2B5EF4-FFF2-40B4-BE49-F238E27FC236}">
                  <a16:creationId xmlns:a16="http://schemas.microsoft.com/office/drawing/2014/main" id="{C1DEEE3E-63DA-9F47-A655-246DF00F1AD6}"/>
                </a:ext>
              </a:extLst>
            </p:cNvPr>
            <p:cNvGrpSpPr/>
            <p:nvPr/>
          </p:nvGrpSpPr>
          <p:grpSpPr>
            <a:xfrm>
              <a:off x="7157554" y="1735934"/>
              <a:ext cx="397423" cy="398542"/>
              <a:chOff x="2107244" y="1575258"/>
              <a:chExt cx="310993" cy="264555"/>
            </a:xfrm>
            <a:solidFill>
              <a:srgbClr val="0078D7"/>
            </a:solidFill>
          </p:grpSpPr>
          <p:sp>
            <p:nvSpPr>
              <p:cNvPr id="95" name="Rectangle 9">
                <a:extLst>
                  <a:ext uri="{FF2B5EF4-FFF2-40B4-BE49-F238E27FC236}">
                    <a16:creationId xmlns:a16="http://schemas.microsoft.com/office/drawing/2014/main" id="{B862454B-C1BE-9E4B-9D6C-628F1B20334D}"/>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3F3F3F"/>
                  </a:solidFill>
                  <a:effectLst/>
                  <a:uLnTx/>
                  <a:uFillTx/>
                  <a:ea typeface="+mn-ea"/>
                  <a:cs typeface="+mn-cs"/>
                </a:endParaRPr>
              </a:p>
            </p:txBody>
          </p:sp>
          <p:sp>
            <p:nvSpPr>
              <p:cNvPr id="96" name="Line 10">
                <a:extLst>
                  <a:ext uri="{FF2B5EF4-FFF2-40B4-BE49-F238E27FC236}">
                    <a16:creationId xmlns:a16="http://schemas.microsoft.com/office/drawing/2014/main" id="{CB6834FB-C755-FF46-B81C-DC04C0315BA3}"/>
                  </a:ext>
                </a:extLst>
              </p:cNvPr>
              <p:cNvSpPr>
                <a:spLocks noChangeShapeType="1"/>
              </p:cNvSpPr>
              <p:nvPr/>
            </p:nvSpPr>
            <p:spPr bwMode="auto">
              <a:xfrm flipH="1">
                <a:off x="2107244" y="1647026"/>
                <a:ext cx="310993" cy="0"/>
              </a:xfrm>
              <a:prstGeom prst="line">
                <a:avLst/>
              </a:prstGeom>
              <a:grp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3F3F3F"/>
                  </a:solidFill>
                  <a:effectLst/>
                  <a:uLnTx/>
                  <a:uFillTx/>
                  <a:ea typeface="+mn-ea"/>
                  <a:cs typeface="+mn-cs"/>
                </a:endParaRPr>
              </a:p>
            </p:txBody>
          </p:sp>
        </p:grpSp>
        <p:grpSp>
          <p:nvGrpSpPr>
            <p:cNvPr id="91" name="Group 90">
              <a:extLst>
                <a:ext uri="{FF2B5EF4-FFF2-40B4-BE49-F238E27FC236}">
                  <a16:creationId xmlns:a16="http://schemas.microsoft.com/office/drawing/2014/main" id="{58998ED5-5293-0544-BE86-BAC48645D19D}"/>
                </a:ext>
              </a:extLst>
            </p:cNvPr>
            <p:cNvGrpSpPr/>
            <p:nvPr/>
          </p:nvGrpSpPr>
          <p:grpSpPr>
            <a:xfrm>
              <a:off x="7264761" y="1903738"/>
              <a:ext cx="191394" cy="180132"/>
              <a:chOff x="2202934" y="1701907"/>
              <a:chExt cx="95690" cy="90061"/>
            </a:xfrm>
            <a:solidFill>
              <a:srgbClr val="50E6FF"/>
            </a:solidFill>
          </p:grpSpPr>
          <p:sp useBgFill="1">
            <p:nvSpPr>
              <p:cNvPr id="93" name="Freeform 14">
                <a:extLst>
                  <a:ext uri="{FF2B5EF4-FFF2-40B4-BE49-F238E27FC236}">
                    <a16:creationId xmlns:a16="http://schemas.microsoft.com/office/drawing/2014/main" id="{844D00BC-E4F9-4C45-8FEA-7B9511E4434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rgbClr val="3F3F3F"/>
                  </a:solidFill>
                  <a:effectLst/>
                  <a:uLnTx/>
                  <a:uFillTx/>
                  <a:ea typeface="+mn-ea"/>
                  <a:cs typeface="+mn-cs"/>
                </a:endParaRPr>
              </a:p>
            </p:txBody>
          </p:sp>
          <p:sp>
            <p:nvSpPr>
              <p:cNvPr id="94" name="Line 15">
                <a:extLst>
                  <a:ext uri="{FF2B5EF4-FFF2-40B4-BE49-F238E27FC236}">
                    <a16:creationId xmlns:a16="http://schemas.microsoft.com/office/drawing/2014/main" id="{E3AF6FF5-507E-BE4D-84E2-3CF953B77AD5}"/>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rgbClr val="3F3F3F"/>
                  </a:solidFill>
                  <a:effectLst/>
                  <a:uLnTx/>
                  <a:uFillTx/>
                  <a:ea typeface="+mn-ea"/>
                  <a:cs typeface="+mn-cs"/>
                </a:endParaRPr>
              </a:p>
            </p:txBody>
          </p:sp>
        </p:grpSp>
        <p:sp useBgFill="1">
          <p:nvSpPr>
            <p:cNvPr id="92" name="Oval 91">
              <a:extLst>
                <a:ext uri="{FF2B5EF4-FFF2-40B4-BE49-F238E27FC236}">
                  <a16:creationId xmlns:a16="http://schemas.microsoft.com/office/drawing/2014/main" id="{5DE935A0-E458-7647-BEF8-E0F685C2716E}"/>
                </a:ext>
              </a:extLst>
            </p:cNvPr>
            <p:cNvSpPr/>
            <p:nvPr/>
          </p:nvSpPr>
          <p:spPr bwMode="auto">
            <a:xfrm>
              <a:off x="7190299" y="1771323"/>
              <a:ext cx="36975" cy="36975"/>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prstClr val="black"/>
                </a:solidFill>
                <a:effectLst/>
                <a:uLnTx/>
                <a:uFillTx/>
                <a:ea typeface="Arial" charset="0"/>
                <a:cs typeface="Arial" charset="0"/>
              </a:endParaRPr>
            </a:p>
          </p:txBody>
        </p:sp>
      </p:grpSp>
      <p:cxnSp>
        <p:nvCxnSpPr>
          <p:cNvPr id="121" name="Straight Arrow Connector 120">
            <a:extLst>
              <a:ext uri="{FF2B5EF4-FFF2-40B4-BE49-F238E27FC236}">
                <a16:creationId xmlns:a16="http://schemas.microsoft.com/office/drawing/2014/main" id="{B7820326-F814-6A4F-8E82-CFA1E37A6AC5}"/>
              </a:ext>
            </a:extLst>
          </p:cNvPr>
          <p:cNvCxnSpPr>
            <a:cxnSpLocks/>
          </p:cNvCxnSpPr>
          <p:nvPr/>
        </p:nvCxnSpPr>
        <p:spPr>
          <a:xfrm>
            <a:off x="7622876" y="5356780"/>
            <a:ext cx="0" cy="365760"/>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22" name="Straight Arrow Connector 121">
            <a:extLst>
              <a:ext uri="{FF2B5EF4-FFF2-40B4-BE49-F238E27FC236}">
                <a16:creationId xmlns:a16="http://schemas.microsoft.com/office/drawing/2014/main" id="{7D8DEFE3-1E06-284B-A938-1EAA01BF6DEC}"/>
              </a:ext>
            </a:extLst>
          </p:cNvPr>
          <p:cNvCxnSpPr>
            <a:cxnSpLocks/>
          </p:cNvCxnSpPr>
          <p:nvPr/>
        </p:nvCxnSpPr>
        <p:spPr>
          <a:xfrm>
            <a:off x="9649243" y="5356780"/>
            <a:ext cx="0" cy="365760"/>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23" name="Straight Arrow Connector 122">
            <a:extLst>
              <a:ext uri="{FF2B5EF4-FFF2-40B4-BE49-F238E27FC236}">
                <a16:creationId xmlns:a16="http://schemas.microsoft.com/office/drawing/2014/main" id="{4103AAF9-EDFD-F944-83EA-422F275246EB}"/>
              </a:ext>
            </a:extLst>
          </p:cNvPr>
          <p:cNvCxnSpPr>
            <a:cxnSpLocks/>
          </p:cNvCxnSpPr>
          <p:nvPr/>
        </p:nvCxnSpPr>
        <p:spPr>
          <a:xfrm>
            <a:off x="11656372" y="5349346"/>
            <a:ext cx="0" cy="365760"/>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24" name="Straight Arrow Connector 123">
            <a:extLst>
              <a:ext uri="{FF2B5EF4-FFF2-40B4-BE49-F238E27FC236}">
                <a16:creationId xmlns:a16="http://schemas.microsoft.com/office/drawing/2014/main" id="{1ED68E9A-682D-F54C-BEB3-5DAF8934714D}"/>
              </a:ext>
            </a:extLst>
          </p:cNvPr>
          <p:cNvCxnSpPr>
            <a:cxnSpLocks/>
          </p:cNvCxnSpPr>
          <p:nvPr/>
        </p:nvCxnSpPr>
        <p:spPr>
          <a:xfrm>
            <a:off x="7614780" y="5356780"/>
            <a:ext cx="4040056"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127" name="Straight Arrow Connector 126">
            <a:extLst>
              <a:ext uri="{FF2B5EF4-FFF2-40B4-BE49-F238E27FC236}">
                <a16:creationId xmlns:a16="http://schemas.microsoft.com/office/drawing/2014/main" id="{A05E9B75-CDD6-124C-80D1-F770026F404C}"/>
              </a:ext>
            </a:extLst>
          </p:cNvPr>
          <p:cNvCxnSpPr>
            <a:cxnSpLocks/>
          </p:cNvCxnSpPr>
          <p:nvPr/>
        </p:nvCxnSpPr>
        <p:spPr>
          <a:xfrm>
            <a:off x="8150511" y="4424356"/>
            <a:ext cx="1152818"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129" name="Straight Arrow Connector 128">
            <a:extLst>
              <a:ext uri="{FF2B5EF4-FFF2-40B4-BE49-F238E27FC236}">
                <a16:creationId xmlns:a16="http://schemas.microsoft.com/office/drawing/2014/main" id="{CE6C355A-1A8E-2042-B862-FAEFA2FCF2D4}"/>
              </a:ext>
            </a:extLst>
          </p:cNvPr>
          <p:cNvCxnSpPr>
            <a:cxnSpLocks/>
          </p:cNvCxnSpPr>
          <p:nvPr/>
        </p:nvCxnSpPr>
        <p:spPr>
          <a:xfrm>
            <a:off x="9308019" y="4431790"/>
            <a:ext cx="0" cy="273839"/>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32" name="Straight Arrow Connector 131">
            <a:extLst>
              <a:ext uri="{FF2B5EF4-FFF2-40B4-BE49-F238E27FC236}">
                <a16:creationId xmlns:a16="http://schemas.microsoft.com/office/drawing/2014/main" id="{EC48D280-6DEE-D440-AEC9-DACE530C8998}"/>
              </a:ext>
            </a:extLst>
          </p:cNvPr>
          <p:cNvCxnSpPr>
            <a:cxnSpLocks/>
          </p:cNvCxnSpPr>
          <p:nvPr/>
        </p:nvCxnSpPr>
        <p:spPr>
          <a:xfrm>
            <a:off x="10601821" y="4424356"/>
            <a:ext cx="1" cy="289877"/>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sp>
        <p:nvSpPr>
          <p:cNvPr id="135" name="Rectangle 134">
            <a:extLst>
              <a:ext uri="{FF2B5EF4-FFF2-40B4-BE49-F238E27FC236}">
                <a16:creationId xmlns:a16="http://schemas.microsoft.com/office/drawing/2014/main" id="{F6CFF8E1-909C-DF4D-A25A-DB8EA78AEE8A}"/>
              </a:ext>
            </a:extLst>
          </p:cNvPr>
          <p:cNvSpPr/>
          <p:nvPr/>
        </p:nvSpPr>
        <p:spPr>
          <a:xfrm>
            <a:off x="6260718" y="5595673"/>
            <a:ext cx="1812765" cy="1065716"/>
          </a:xfrm>
          <a:prstGeom prst="rect">
            <a:avLst/>
          </a:prstGeom>
          <a:noFill/>
          <a:ln w="127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endParaRPr>
          </a:p>
        </p:txBody>
      </p:sp>
      <p:grpSp>
        <p:nvGrpSpPr>
          <p:cNvPr id="136" name="Group 135">
            <a:extLst>
              <a:ext uri="{FF2B5EF4-FFF2-40B4-BE49-F238E27FC236}">
                <a16:creationId xmlns:a16="http://schemas.microsoft.com/office/drawing/2014/main" id="{DCCCEAB4-4DDB-474F-94FA-A4E87A44430E}"/>
              </a:ext>
            </a:extLst>
          </p:cNvPr>
          <p:cNvGrpSpPr/>
          <p:nvPr/>
        </p:nvGrpSpPr>
        <p:grpSpPr>
          <a:xfrm>
            <a:off x="6352832" y="5757226"/>
            <a:ext cx="1631434" cy="778360"/>
            <a:chOff x="8464489" y="2534822"/>
            <a:chExt cx="1610123" cy="1413420"/>
          </a:xfrm>
          <a:noFill/>
        </p:grpSpPr>
        <p:sp>
          <p:nvSpPr>
            <p:cNvPr id="137" name="Rectangle 136">
              <a:extLst>
                <a:ext uri="{FF2B5EF4-FFF2-40B4-BE49-F238E27FC236}">
                  <a16:creationId xmlns:a16="http://schemas.microsoft.com/office/drawing/2014/main" id="{089D7F81-C6B0-494E-93C5-F9D86544006E}"/>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SQL Server</a:t>
              </a:r>
            </a:p>
          </p:txBody>
        </p:sp>
        <p:cxnSp>
          <p:nvCxnSpPr>
            <p:cNvPr id="138" name="Straight Connector 137">
              <a:extLst>
                <a:ext uri="{FF2B5EF4-FFF2-40B4-BE49-F238E27FC236}">
                  <a16:creationId xmlns:a16="http://schemas.microsoft.com/office/drawing/2014/main" id="{32B9B88C-1364-6349-AB15-A0EC0B038C82}"/>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31492DA5-6379-7D48-8A29-089AA18B0895}"/>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tx2"/>
                  </a:solidFill>
                  <a:cs typeface="Segoe UI Semibold" panose="020B0502040204020203" pitchFamily="34" charset="0"/>
                </a:rPr>
                <a:t>HDFS Data Node</a:t>
              </a:r>
            </a:p>
          </p:txBody>
        </p:sp>
        <p:sp>
          <p:nvSpPr>
            <p:cNvPr id="140" name="Rectangle 139">
              <a:extLst>
                <a:ext uri="{FF2B5EF4-FFF2-40B4-BE49-F238E27FC236}">
                  <a16:creationId xmlns:a16="http://schemas.microsoft.com/office/drawing/2014/main" id="{BAEF0EB9-CB35-5941-816B-E7905350095E}"/>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Spark</a:t>
              </a:r>
            </a:p>
          </p:txBody>
        </p:sp>
        <p:cxnSp>
          <p:nvCxnSpPr>
            <p:cNvPr id="141" name="Straight Connector 140">
              <a:extLst>
                <a:ext uri="{FF2B5EF4-FFF2-40B4-BE49-F238E27FC236}">
                  <a16:creationId xmlns:a16="http://schemas.microsoft.com/office/drawing/2014/main" id="{F50EECC3-5F5C-6B43-ACE2-F7CFDEE1B432}"/>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sp>
        <p:nvSpPr>
          <p:cNvPr id="142" name="Rectangle 141">
            <a:extLst>
              <a:ext uri="{FF2B5EF4-FFF2-40B4-BE49-F238E27FC236}">
                <a16:creationId xmlns:a16="http://schemas.microsoft.com/office/drawing/2014/main" id="{C9B7BE27-1AA1-C043-A3F0-48648BAF9242}"/>
              </a:ext>
            </a:extLst>
          </p:cNvPr>
          <p:cNvSpPr/>
          <p:nvPr/>
        </p:nvSpPr>
        <p:spPr>
          <a:xfrm>
            <a:off x="8266311" y="5595672"/>
            <a:ext cx="1812765" cy="1065716"/>
          </a:xfrm>
          <a:prstGeom prst="rect">
            <a:avLst/>
          </a:prstGeom>
          <a:noFill/>
          <a:ln w="127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endParaRPr>
          </a:p>
        </p:txBody>
      </p:sp>
      <p:grpSp>
        <p:nvGrpSpPr>
          <p:cNvPr id="143" name="Group 142">
            <a:extLst>
              <a:ext uri="{FF2B5EF4-FFF2-40B4-BE49-F238E27FC236}">
                <a16:creationId xmlns:a16="http://schemas.microsoft.com/office/drawing/2014/main" id="{4F7CDC0A-F96B-704D-A00D-17CF1B79181D}"/>
              </a:ext>
            </a:extLst>
          </p:cNvPr>
          <p:cNvGrpSpPr/>
          <p:nvPr/>
        </p:nvGrpSpPr>
        <p:grpSpPr>
          <a:xfrm>
            <a:off x="8358425" y="5757225"/>
            <a:ext cx="1631434" cy="778360"/>
            <a:chOff x="8464489" y="2534822"/>
            <a:chExt cx="1610123" cy="1413420"/>
          </a:xfrm>
          <a:noFill/>
        </p:grpSpPr>
        <p:sp>
          <p:nvSpPr>
            <p:cNvPr id="144" name="Rectangle 143">
              <a:extLst>
                <a:ext uri="{FF2B5EF4-FFF2-40B4-BE49-F238E27FC236}">
                  <a16:creationId xmlns:a16="http://schemas.microsoft.com/office/drawing/2014/main" id="{6C8477A1-ED2F-C042-8275-65DA62450340}"/>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SQL Server</a:t>
              </a:r>
            </a:p>
          </p:txBody>
        </p:sp>
        <p:cxnSp>
          <p:nvCxnSpPr>
            <p:cNvPr id="145" name="Straight Connector 144">
              <a:extLst>
                <a:ext uri="{FF2B5EF4-FFF2-40B4-BE49-F238E27FC236}">
                  <a16:creationId xmlns:a16="http://schemas.microsoft.com/office/drawing/2014/main" id="{58691DFB-CF65-AB44-81FB-9C38F7CF845A}"/>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B399C6B1-7798-4548-8C62-C72DDC674A08}"/>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tx2"/>
                  </a:solidFill>
                  <a:cs typeface="Segoe UI Semibold" panose="020B0502040204020203" pitchFamily="34" charset="0"/>
                </a:rPr>
                <a:t>HDFS Data Node</a:t>
              </a:r>
            </a:p>
          </p:txBody>
        </p:sp>
        <p:sp>
          <p:nvSpPr>
            <p:cNvPr id="147" name="Rectangle 146">
              <a:extLst>
                <a:ext uri="{FF2B5EF4-FFF2-40B4-BE49-F238E27FC236}">
                  <a16:creationId xmlns:a16="http://schemas.microsoft.com/office/drawing/2014/main" id="{E3752443-FF0B-2642-A1C0-1CC2CE7FB1FD}"/>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Spark</a:t>
              </a:r>
            </a:p>
          </p:txBody>
        </p:sp>
        <p:cxnSp>
          <p:nvCxnSpPr>
            <p:cNvPr id="148" name="Straight Connector 147">
              <a:extLst>
                <a:ext uri="{FF2B5EF4-FFF2-40B4-BE49-F238E27FC236}">
                  <a16:creationId xmlns:a16="http://schemas.microsoft.com/office/drawing/2014/main" id="{8DCE6A35-2501-1944-9924-426BFFABBEAA}"/>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sp>
        <p:nvSpPr>
          <p:cNvPr id="149" name="Rectangle 148">
            <a:extLst>
              <a:ext uri="{FF2B5EF4-FFF2-40B4-BE49-F238E27FC236}">
                <a16:creationId xmlns:a16="http://schemas.microsoft.com/office/drawing/2014/main" id="{22F2BAFC-1830-0345-82FA-62EBCEAAE971}"/>
              </a:ext>
            </a:extLst>
          </p:cNvPr>
          <p:cNvSpPr/>
          <p:nvPr/>
        </p:nvSpPr>
        <p:spPr>
          <a:xfrm>
            <a:off x="10271904" y="5595671"/>
            <a:ext cx="1812765" cy="1065716"/>
          </a:xfrm>
          <a:prstGeom prst="rect">
            <a:avLst/>
          </a:prstGeom>
          <a:noFill/>
          <a:ln w="127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endParaRPr>
          </a:p>
        </p:txBody>
      </p:sp>
      <p:grpSp>
        <p:nvGrpSpPr>
          <p:cNvPr id="150" name="Group 149">
            <a:extLst>
              <a:ext uri="{FF2B5EF4-FFF2-40B4-BE49-F238E27FC236}">
                <a16:creationId xmlns:a16="http://schemas.microsoft.com/office/drawing/2014/main" id="{9D2194B4-0DFA-9049-B5C4-E21DB823C0A1}"/>
              </a:ext>
            </a:extLst>
          </p:cNvPr>
          <p:cNvGrpSpPr/>
          <p:nvPr/>
        </p:nvGrpSpPr>
        <p:grpSpPr>
          <a:xfrm>
            <a:off x="10364018" y="5757224"/>
            <a:ext cx="1631434" cy="778360"/>
            <a:chOff x="8464489" y="2534822"/>
            <a:chExt cx="1610123" cy="1413420"/>
          </a:xfrm>
          <a:noFill/>
        </p:grpSpPr>
        <p:sp>
          <p:nvSpPr>
            <p:cNvPr id="151" name="Rectangle 150">
              <a:extLst>
                <a:ext uri="{FF2B5EF4-FFF2-40B4-BE49-F238E27FC236}">
                  <a16:creationId xmlns:a16="http://schemas.microsoft.com/office/drawing/2014/main" id="{DAB1A4A9-6D70-2141-B54C-D07C967DEE8D}"/>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SQL Server</a:t>
              </a:r>
            </a:p>
          </p:txBody>
        </p:sp>
        <p:cxnSp>
          <p:nvCxnSpPr>
            <p:cNvPr id="152" name="Straight Connector 151">
              <a:extLst>
                <a:ext uri="{FF2B5EF4-FFF2-40B4-BE49-F238E27FC236}">
                  <a16:creationId xmlns:a16="http://schemas.microsoft.com/office/drawing/2014/main" id="{65B19D3B-8589-0442-A3B3-F6107689433E}"/>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C553FDC8-4011-0F4E-B489-9B85FB705C0B}"/>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tx2"/>
                  </a:solidFill>
                  <a:cs typeface="Segoe UI Semibold" panose="020B0502040204020203" pitchFamily="34" charset="0"/>
                </a:rPr>
                <a:t>HDFS Data Node</a:t>
              </a:r>
            </a:p>
          </p:txBody>
        </p:sp>
        <p:sp>
          <p:nvSpPr>
            <p:cNvPr id="154" name="Rectangle 153">
              <a:extLst>
                <a:ext uri="{FF2B5EF4-FFF2-40B4-BE49-F238E27FC236}">
                  <a16:creationId xmlns:a16="http://schemas.microsoft.com/office/drawing/2014/main" id="{88A4AB31-0E4B-604F-BAA9-6A6D5FCC097D}"/>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Spark</a:t>
              </a:r>
            </a:p>
          </p:txBody>
        </p:sp>
        <p:cxnSp>
          <p:nvCxnSpPr>
            <p:cNvPr id="155" name="Straight Connector 154">
              <a:extLst>
                <a:ext uri="{FF2B5EF4-FFF2-40B4-BE49-F238E27FC236}">
                  <a16:creationId xmlns:a16="http://schemas.microsoft.com/office/drawing/2014/main" id="{564892F1-A64D-6741-9763-F6FD7EFC5B18}"/>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cxnSp>
        <p:nvCxnSpPr>
          <p:cNvPr id="158" name="Straight Arrow Connector 157">
            <a:extLst>
              <a:ext uri="{FF2B5EF4-FFF2-40B4-BE49-F238E27FC236}">
                <a16:creationId xmlns:a16="http://schemas.microsoft.com/office/drawing/2014/main" id="{627649C7-B2D3-8A40-9A8B-EF4B1E1F4D88}"/>
              </a:ext>
            </a:extLst>
          </p:cNvPr>
          <p:cNvCxnSpPr>
            <a:cxnSpLocks/>
          </p:cNvCxnSpPr>
          <p:nvPr/>
        </p:nvCxnSpPr>
        <p:spPr>
          <a:xfrm>
            <a:off x="9300767" y="4427249"/>
            <a:ext cx="1305743" cy="0"/>
          </a:xfrm>
          <a:prstGeom prst="straightConnector1">
            <a:avLst/>
          </a:prstGeom>
          <a:noFill/>
          <a:ln w="12700" cap="flat" cmpd="sng" algn="ctr">
            <a:solidFill>
              <a:schemeClr val="tx2">
                <a:lumMod val="60000"/>
                <a:lumOff val="40000"/>
              </a:schemeClr>
            </a:solidFill>
            <a:prstDash val="solid"/>
            <a:tailEnd type="none"/>
          </a:ln>
          <a:effectLst/>
        </p:spPr>
      </p:cxnSp>
    </p:spTree>
    <p:extLst>
      <p:ext uri="{BB962C8B-B14F-4D97-AF65-F5344CB8AC3E}">
        <p14:creationId xmlns:p14="http://schemas.microsoft.com/office/powerpoint/2010/main" val="284669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5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DEF7DC2-4FE2-4618-A197-AFB5E6ECFAE5}"/>
              </a:ext>
            </a:extLst>
          </p:cNvPr>
          <p:cNvSpPr>
            <a:spLocks noGrp="1"/>
          </p:cNvSpPr>
          <p:nvPr>
            <p:ph type="body" sz="quarter" idx="10"/>
          </p:nvPr>
        </p:nvSpPr>
        <p:spPr>
          <a:xfrm>
            <a:off x="312730" y="1931143"/>
            <a:ext cx="5471159" cy="4570482"/>
          </a:xfrm>
        </p:spPr>
        <p:txBody>
          <a:bodyPr/>
          <a:lstStyle/>
          <a:p>
            <a:pPr marL="0" lvl="1">
              <a:lnSpc>
                <a:spcPct val="100000"/>
              </a:lnSpc>
              <a:spcBef>
                <a:spcPts val="600"/>
              </a:spcBef>
            </a:pPr>
            <a:r>
              <a:rPr lang="en-US" sz="1600">
                <a:solidFill>
                  <a:srgbClr val="000000"/>
                </a:solidFill>
              </a:rPr>
              <a:t>Compute pool instances query partitions from external data sources in parallel</a:t>
            </a:r>
          </a:p>
          <a:p>
            <a:pPr marL="0" lvl="1">
              <a:lnSpc>
                <a:spcPct val="100000"/>
              </a:lnSpc>
              <a:spcBef>
                <a:spcPts val="600"/>
              </a:spcBef>
            </a:pPr>
            <a:endParaRPr lang="en-US">
              <a:solidFill>
                <a:srgbClr val="000000"/>
              </a:solidFill>
            </a:endParaRPr>
          </a:p>
          <a:p>
            <a:pPr marL="0" lvl="1">
              <a:lnSpc>
                <a:spcPct val="100000"/>
              </a:lnSpc>
              <a:spcBef>
                <a:spcPts val="600"/>
              </a:spcBef>
            </a:pPr>
            <a:r>
              <a:rPr lang="en-US" sz="1600">
                <a:solidFill>
                  <a:srgbClr val="000000"/>
                </a:solidFill>
              </a:rPr>
              <a:t>Compute pool instances work together to perform cross-partition aggregations and sorts</a:t>
            </a:r>
          </a:p>
          <a:p>
            <a:pPr marL="0" lvl="1">
              <a:lnSpc>
                <a:spcPct val="100000"/>
              </a:lnSpc>
              <a:spcBef>
                <a:spcPts val="600"/>
              </a:spcBef>
            </a:pPr>
            <a:endParaRPr lang="en-US">
              <a:solidFill>
                <a:srgbClr val="000000"/>
              </a:solidFill>
            </a:endParaRPr>
          </a:p>
          <a:p>
            <a:pPr marL="0" lvl="1">
              <a:lnSpc>
                <a:spcPct val="100000"/>
              </a:lnSpc>
              <a:spcBef>
                <a:spcPts val="600"/>
              </a:spcBef>
            </a:pPr>
            <a:r>
              <a:rPr lang="en-US">
                <a:solidFill>
                  <a:srgbClr val="000000"/>
                </a:solidFill>
              </a:rPr>
              <a:t>Compute pool offloads query execution from the master instance and provide scale-out compute capacity</a:t>
            </a:r>
          </a:p>
          <a:p>
            <a:pPr marL="0" lvl="1">
              <a:lnSpc>
                <a:spcPct val="100000"/>
              </a:lnSpc>
              <a:spcBef>
                <a:spcPts val="600"/>
              </a:spcBef>
            </a:pPr>
            <a:endParaRPr lang="en-US">
              <a:solidFill>
                <a:srgbClr val="000000"/>
              </a:solidFill>
            </a:endParaRPr>
          </a:p>
          <a:p>
            <a:pPr marL="0" lvl="1">
              <a:lnSpc>
                <a:spcPct val="100000"/>
              </a:lnSpc>
              <a:spcBef>
                <a:spcPts val="600"/>
              </a:spcBef>
            </a:pPr>
            <a:r>
              <a:rPr lang="en-US" sz="1600">
                <a:solidFill>
                  <a:srgbClr val="000000"/>
                </a:solidFill>
              </a:rPr>
              <a:t>Compute pool works over data pool, storage pool, or external data sources</a:t>
            </a:r>
          </a:p>
          <a:p>
            <a:pPr marL="0" lvl="1">
              <a:lnSpc>
                <a:spcPct val="100000"/>
              </a:lnSpc>
              <a:spcBef>
                <a:spcPts val="600"/>
              </a:spcBef>
            </a:pPr>
            <a:endParaRPr lang="en-US">
              <a:solidFill>
                <a:srgbClr val="000000"/>
              </a:solidFill>
            </a:endParaRPr>
          </a:p>
          <a:p>
            <a:pPr marL="0" lvl="1">
              <a:lnSpc>
                <a:spcPct val="100000"/>
              </a:lnSpc>
              <a:spcBef>
                <a:spcPts val="600"/>
              </a:spcBef>
            </a:pPr>
            <a:r>
              <a:rPr lang="en-US" sz="1600">
                <a:solidFill>
                  <a:srgbClr val="000000"/>
                </a:solidFill>
              </a:rPr>
              <a:t>Compute pool is stateless and can be scaled up/down as needed</a:t>
            </a:r>
          </a:p>
          <a:p>
            <a:pPr marL="0" lvl="1">
              <a:lnSpc>
                <a:spcPct val="100000"/>
              </a:lnSpc>
              <a:spcBef>
                <a:spcPts val="600"/>
              </a:spcBef>
            </a:pPr>
            <a:endParaRPr lang="en-US">
              <a:solidFill>
                <a:srgbClr val="000000"/>
              </a:solidFill>
            </a:endParaRPr>
          </a:p>
        </p:txBody>
      </p:sp>
      <p:sp>
        <p:nvSpPr>
          <p:cNvPr id="3" name="Title 2">
            <a:extLst>
              <a:ext uri="{FF2B5EF4-FFF2-40B4-BE49-F238E27FC236}">
                <a16:creationId xmlns:a16="http://schemas.microsoft.com/office/drawing/2014/main" id="{B3BF3CAF-2E2F-479F-82D1-F67E5839C3C3}"/>
              </a:ext>
            </a:extLst>
          </p:cNvPr>
          <p:cNvSpPr>
            <a:spLocks noGrp="1"/>
          </p:cNvSpPr>
          <p:nvPr>
            <p:ph type="title"/>
          </p:nvPr>
        </p:nvSpPr>
        <p:spPr>
          <a:xfrm>
            <a:off x="307340" y="314911"/>
            <a:ext cx="5669948" cy="899665"/>
          </a:xfrm>
        </p:spPr>
        <p:txBody>
          <a:bodyPr vert="horz" lIns="91440" tIns="45720" rIns="91440" bIns="45720" rtlCol="0" anchor="t">
            <a:normAutofit/>
          </a:bodyPr>
          <a:lstStyle/>
          <a:p>
            <a:r>
              <a:rPr lang="en-US" sz="2800"/>
              <a:t>Boost performance with compute pools</a:t>
            </a:r>
          </a:p>
        </p:txBody>
      </p:sp>
      <p:sp>
        <p:nvSpPr>
          <p:cNvPr id="104" name="Rectangle 103">
            <a:extLst>
              <a:ext uri="{FF2B5EF4-FFF2-40B4-BE49-F238E27FC236}">
                <a16:creationId xmlns:a16="http://schemas.microsoft.com/office/drawing/2014/main" id="{F7311E93-38B6-DF49-9E00-7C8E76F028F1}"/>
              </a:ext>
            </a:extLst>
          </p:cNvPr>
          <p:cNvSpPr/>
          <p:nvPr/>
        </p:nvSpPr>
        <p:spPr bwMode="auto">
          <a:xfrm>
            <a:off x="6096000" y="6674"/>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200">
              <a:gradFill>
                <a:gsLst>
                  <a:gs pos="0">
                    <a:srgbClr val="FFFFFF"/>
                  </a:gs>
                  <a:gs pos="100000">
                    <a:srgbClr val="FFFFFF"/>
                  </a:gs>
                </a:gsLst>
                <a:lin ang="5400000" scaled="0"/>
              </a:gradFill>
            </a:endParaRPr>
          </a:p>
        </p:txBody>
      </p:sp>
      <p:cxnSp>
        <p:nvCxnSpPr>
          <p:cNvPr id="105" name="Straight Arrow Connector 104">
            <a:extLst>
              <a:ext uri="{FF2B5EF4-FFF2-40B4-BE49-F238E27FC236}">
                <a16:creationId xmlns:a16="http://schemas.microsoft.com/office/drawing/2014/main" id="{4CA0652A-0F49-ED41-9510-927B9750F284}"/>
              </a:ext>
            </a:extLst>
          </p:cNvPr>
          <p:cNvCxnSpPr>
            <a:cxnSpLocks/>
          </p:cNvCxnSpPr>
          <p:nvPr/>
        </p:nvCxnSpPr>
        <p:spPr>
          <a:xfrm>
            <a:off x="8140106" y="3127685"/>
            <a:ext cx="0" cy="230708"/>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107" name="Straight Arrow Connector 106">
            <a:extLst>
              <a:ext uri="{FF2B5EF4-FFF2-40B4-BE49-F238E27FC236}">
                <a16:creationId xmlns:a16="http://schemas.microsoft.com/office/drawing/2014/main" id="{43EEDC58-5E60-0341-BA0F-EA3E69F16291}"/>
              </a:ext>
            </a:extLst>
          </p:cNvPr>
          <p:cNvCxnSpPr>
            <a:cxnSpLocks/>
          </p:cNvCxnSpPr>
          <p:nvPr/>
        </p:nvCxnSpPr>
        <p:spPr>
          <a:xfrm>
            <a:off x="10448917" y="3127685"/>
            <a:ext cx="0" cy="230708"/>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108" name="Straight Arrow Connector 107">
            <a:extLst>
              <a:ext uri="{FF2B5EF4-FFF2-40B4-BE49-F238E27FC236}">
                <a16:creationId xmlns:a16="http://schemas.microsoft.com/office/drawing/2014/main" id="{0926809F-E5DA-C244-A63C-ADB5588E8BA6}"/>
              </a:ext>
            </a:extLst>
          </p:cNvPr>
          <p:cNvCxnSpPr>
            <a:cxnSpLocks/>
          </p:cNvCxnSpPr>
          <p:nvPr/>
        </p:nvCxnSpPr>
        <p:spPr>
          <a:xfrm>
            <a:off x="8134790" y="3127685"/>
            <a:ext cx="2322576" cy="0"/>
          </a:xfrm>
          <a:prstGeom prst="straightConnector1">
            <a:avLst/>
          </a:prstGeom>
          <a:noFill/>
          <a:ln w="12700" cap="flat" cmpd="sng" algn="ctr">
            <a:solidFill>
              <a:schemeClr val="tx2">
                <a:lumMod val="60000"/>
                <a:lumOff val="40000"/>
              </a:schemeClr>
            </a:solidFill>
            <a:prstDash val="solid"/>
            <a:tailEnd type="none"/>
          </a:ln>
          <a:effectLst/>
        </p:spPr>
      </p:cxnSp>
      <p:sp>
        <p:nvSpPr>
          <p:cNvPr id="109" name="Rectangle 108">
            <a:extLst>
              <a:ext uri="{FF2B5EF4-FFF2-40B4-BE49-F238E27FC236}">
                <a16:creationId xmlns:a16="http://schemas.microsoft.com/office/drawing/2014/main" id="{10B2A8ED-9136-5641-BE12-8C62DC4AD272}"/>
              </a:ext>
            </a:extLst>
          </p:cNvPr>
          <p:cNvSpPr/>
          <p:nvPr/>
        </p:nvSpPr>
        <p:spPr>
          <a:xfrm>
            <a:off x="7551135" y="3383819"/>
            <a:ext cx="3476660" cy="1090611"/>
          </a:xfrm>
          <a:prstGeom prst="rect">
            <a:avLst/>
          </a:prstGeom>
          <a:noFill/>
          <a:ln w="12700" cap="flat" cmpd="sng" algn="ctr">
            <a:solidFill>
              <a:srgbClr val="757575"/>
            </a:solidFill>
            <a:prstDash val="solid"/>
          </a:ln>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tx2"/>
                </a:solidFill>
                <a:effectLst/>
                <a:uLnTx/>
                <a:uFillTx/>
                <a:cs typeface="Segoe UI Semibold" panose="020B0502040204020203" pitchFamily="34" charset="0"/>
              </a:rPr>
              <a:t>Scale-out data pool</a:t>
            </a:r>
          </a:p>
        </p:txBody>
      </p:sp>
      <p:sp>
        <p:nvSpPr>
          <p:cNvPr id="110" name="Rectangle: Rounded Corners 56">
            <a:extLst>
              <a:ext uri="{FF2B5EF4-FFF2-40B4-BE49-F238E27FC236}">
                <a16:creationId xmlns:a16="http://schemas.microsoft.com/office/drawing/2014/main" id="{41F27B66-B6BC-0040-80DB-9E11F9C272D2}"/>
              </a:ext>
            </a:extLst>
          </p:cNvPr>
          <p:cNvSpPr/>
          <p:nvPr/>
        </p:nvSpPr>
        <p:spPr>
          <a:xfrm>
            <a:off x="8726092" y="5170649"/>
            <a:ext cx="1125072" cy="322468"/>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502040204020203" pitchFamily="34" charset="0"/>
              </a:rPr>
              <a:t>Cosmos DB</a:t>
            </a:r>
          </a:p>
        </p:txBody>
      </p:sp>
      <p:sp>
        <p:nvSpPr>
          <p:cNvPr id="111" name="Rectangle: Rounded Corners 103">
            <a:extLst>
              <a:ext uri="{FF2B5EF4-FFF2-40B4-BE49-F238E27FC236}">
                <a16:creationId xmlns:a16="http://schemas.microsoft.com/office/drawing/2014/main" id="{49D3C080-79F8-B948-956B-E420D11F1FA6}"/>
              </a:ext>
            </a:extLst>
          </p:cNvPr>
          <p:cNvSpPr/>
          <p:nvPr/>
        </p:nvSpPr>
        <p:spPr>
          <a:xfrm>
            <a:off x="10023700" y="5170289"/>
            <a:ext cx="1125072" cy="322468"/>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502040204020203" pitchFamily="34" charset="0"/>
              </a:rPr>
              <a:t>Oracle</a:t>
            </a:r>
          </a:p>
        </p:txBody>
      </p:sp>
      <p:cxnSp>
        <p:nvCxnSpPr>
          <p:cNvPr id="112" name="Straight Arrow Connector 111">
            <a:extLst>
              <a:ext uri="{FF2B5EF4-FFF2-40B4-BE49-F238E27FC236}">
                <a16:creationId xmlns:a16="http://schemas.microsoft.com/office/drawing/2014/main" id="{B91BF4FA-A3FC-FC44-A3AB-E0B78A251C3B}"/>
              </a:ext>
            </a:extLst>
          </p:cNvPr>
          <p:cNvCxnSpPr>
            <a:cxnSpLocks/>
          </p:cNvCxnSpPr>
          <p:nvPr/>
        </p:nvCxnSpPr>
        <p:spPr>
          <a:xfrm>
            <a:off x="8145498" y="4889376"/>
            <a:ext cx="0" cy="699149"/>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sp>
        <p:nvSpPr>
          <p:cNvPr id="114" name="Rectangle 113">
            <a:extLst>
              <a:ext uri="{FF2B5EF4-FFF2-40B4-BE49-F238E27FC236}">
                <a16:creationId xmlns:a16="http://schemas.microsoft.com/office/drawing/2014/main" id="{A93506F4-C75D-ED4C-866D-F505656CEDB6}"/>
              </a:ext>
            </a:extLst>
          </p:cNvPr>
          <p:cNvSpPr/>
          <p:nvPr/>
        </p:nvSpPr>
        <p:spPr>
          <a:xfrm>
            <a:off x="7797393" y="4250524"/>
            <a:ext cx="665311" cy="258532"/>
          </a:xfrm>
          <a:prstGeom prst="rect">
            <a:avLst/>
          </a:prstGeom>
          <a:noFill/>
        </p:spPr>
        <p:txBody>
          <a:bodyPr wrap="none">
            <a:spAutoFit/>
          </a:bodyPr>
          <a:lstStyle/>
          <a:p>
            <a:pPr marR="0" lvl="0" indent="0" algn="ctr" defTabSz="457200" fontAlgn="base">
              <a:lnSpc>
                <a:spcPct val="90000"/>
              </a:lnSpc>
              <a:spcBef>
                <a:spcPct val="0"/>
              </a:spcBef>
              <a:spcAft>
                <a:spcPct val="0"/>
              </a:spcAft>
              <a:buClrTx/>
              <a:buSzTx/>
              <a:buFontTx/>
              <a:buNone/>
              <a:tabLst/>
              <a:defRPr/>
            </a:pPr>
            <a:r>
              <a:rPr lang="en-US" sz="1200">
                <a:solidFill>
                  <a:schemeClr val="tx2"/>
                </a:solidFill>
                <a:cs typeface="Segoe UI Semibold" panose="020B0502040204020203" pitchFamily="34" charset="0"/>
              </a:rPr>
              <a:t>Shard 1</a:t>
            </a:r>
          </a:p>
        </p:txBody>
      </p:sp>
      <p:sp>
        <p:nvSpPr>
          <p:cNvPr id="115" name="Rectangle 114">
            <a:extLst>
              <a:ext uri="{FF2B5EF4-FFF2-40B4-BE49-F238E27FC236}">
                <a16:creationId xmlns:a16="http://schemas.microsoft.com/office/drawing/2014/main" id="{124A580C-FD56-404C-9A38-61AA05204D11}"/>
              </a:ext>
            </a:extLst>
          </p:cNvPr>
          <p:cNvSpPr/>
          <p:nvPr/>
        </p:nvSpPr>
        <p:spPr>
          <a:xfrm>
            <a:off x="10086676" y="4245017"/>
            <a:ext cx="670120" cy="258532"/>
          </a:xfrm>
          <a:prstGeom prst="rect">
            <a:avLst/>
          </a:prstGeom>
          <a:noFill/>
        </p:spPr>
        <p:txBody>
          <a:bodyPr wrap="none">
            <a:spAutoFit/>
          </a:bodyPr>
          <a:lstStyle/>
          <a:p>
            <a:pPr marR="0" lvl="0" indent="0" algn="ctr" defTabSz="457200" fontAlgn="base">
              <a:lnSpc>
                <a:spcPct val="90000"/>
              </a:lnSpc>
              <a:spcBef>
                <a:spcPct val="0"/>
              </a:spcBef>
              <a:spcAft>
                <a:spcPct val="0"/>
              </a:spcAft>
              <a:buClrTx/>
              <a:buSzTx/>
              <a:buFontTx/>
              <a:buNone/>
              <a:tabLst/>
              <a:defRPr/>
            </a:pPr>
            <a:r>
              <a:rPr lang="en-US" sz="1200">
                <a:solidFill>
                  <a:schemeClr val="tx2"/>
                </a:solidFill>
                <a:cs typeface="Segoe UI Semibold" panose="020B0502040204020203" pitchFamily="34" charset="0"/>
              </a:rPr>
              <a:t>Shard n</a:t>
            </a:r>
          </a:p>
        </p:txBody>
      </p:sp>
      <p:sp>
        <p:nvSpPr>
          <p:cNvPr id="116" name="Rectangle 115">
            <a:extLst>
              <a:ext uri="{FF2B5EF4-FFF2-40B4-BE49-F238E27FC236}">
                <a16:creationId xmlns:a16="http://schemas.microsoft.com/office/drawing/2014/main" id="{A3E33BB0-867D-F342-B933-C1233ABCEC83}"/>
              </a:ext>
            </a:extLst>
          </p:cNvPr>
          <p:cNvSpPr/>
          <p:nvPr/>
        </p:nvSpPr>
        <p:spPr>
          <a:xfrm>
            <a:off x="8943238" y="4245017"/>
            <a:ext cx="665311" cy="258532"/>
          </a:xfrm>
          <a:prstGeom prst="rect">
            <a:avLst/>
          </a:prstGeom>
          <a:noFill/>
        </p:spPr>
        <p:txBody>
          <a:bodyPr wrap="none">
            <a:spAutoFit/>
          </a:bodyPr>
          <a:lstStyle/>
          <a:p>
            <a:pPr marR="0" lvl="0" indent="0" algn="ctr" defTabSz="457200" fontAlgn="base">
              <a:lnSpc>
                <a:spcPct val="90000"/>
              </a:lnSpc>
              <a:spcBef>
                <a:spcPct val="0"/>
              </a:spcBef>
              <a:spcAft>
                <a:spcPct val="0"/>
              </a:spcAft>
              <a:buClrTx/>
              <a:buSzTx/>
              <a:buFontTx/>
              <a:buNone/>
              <a:tabLst/>
              <a:defRPr/>
            </a:pPr>
            <a:r>
              <a:rPr lang="en-US" sz="1200">
                <a:solidFill>
                  <a:schemeClr val="tx2"/>
                </a:solidFill>
                <a:cs typeface="Segoe UI Semibold" panose="020B0502040204020203" pitchFamily="34" charset="0"/>
              </a:rPr>
              <a:t>Shard 2</a:t>
            </a:r>
          </a:p>
        </p:txBody>
      </p:sp>
      <p:sp>
        <p:nvSpPr>
          <p:cNvPr id="117" name="Freeform: Shape 829">
            <a:extLst>
              <a:ext uri="{FF2B5EF4-FFF2-40B4-BE49-F238E27FC236}">
                <a16:creationId xmlns:a16="http://schemas.microsoft.com/office/drawing/2014/main" id="{81DF5CFE-09B3-3C49-8AA1-699D219A500D}"/>
              </a:ext>
            </a:extLst>
          </p:cNvPr>
          <p:cNvSpPr/>
          <p:nvPr/>
        </p:nvSpPr>
        <p:spPr bwMode="auto">
          <a:xfrm>
            <a:off x="7942003" y="3721594"/>
            <a:ext cx="402304" cy="51865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2"/>
              </a:solidFill>
              <a:ea typeface="Segoe UI" pitchFamily="34" charset="0"/>
              <a:cs typeface="Segoe UI" pitchFamily="34" charset="0"/>
            </a:endParaRPr>
          </a:p>
        </p:txBody>
      </p:sp>
      <p:sp>
        <p:nvSpPr>
          <p:cNvPr id="118" name="Freeform: Shape 829">
            <a:extLst>
              <a:ext uri="{FF2B5EF4-FFF2-40B4-BE49-F238E27FC236}">
                <a16:creationId xmlns:a16="http://schemas.microsoft.com/office/drawing/2014/main" id="{0B55434B-CA91-C24F-BBFA-30E6862683C8}"/>
              </a:ext>
            </a:extLst>
          </p:cNvPr>
          <p:cNvSpPr/>
          <p:nvPr/>
        </p:nvSpPr>
        <p:spPr bwMode="auto">
          <a:xfrm>
            <a:off x="9097290" y="3716087"/>
            <a:ext cx="402304" cy="51865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2"/>
              </a:solidFill>
              <a:ea typeface="Segoe UI" pitchFamily="34" charset="0"/>
              <a:cs typeface="Segoe UI" pitchFamily="34" charset="0"/>
            </a:endParaRPr>
          </a:p>
        </p:txBody>
      </p:sp>
      <p:sp>
        <p:nvSpPr>
          <p:cNvPr id="119" name="Freeform: Shape 829">
            <a:extLst>
              <a:ext uri="{FF2B5EF4-FFF2-40B4-BE49-F238E27FC236}">
                <a16:creationId xmlns:a16="http://schemas.microsoft.com/office/drawing/2014/main" id="{ADD0FFF6-7FAE-BC44-9853-06C6109C50A5}"/>
              </a:ext>
            </a:extLst>
          </p:cNvPr>
          <p:cNvSpPr/>
          <p:nvPr/>
        </p:nvSpPr>
        <p:spPr bwMode="auto">
          <a:xfrm>
            <a:off x="10254414" y="3723707"/>
            <a:ext cx="402304" cy="51865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2"/>
              </a:solidFill>
              <a:ea typeface="Segoe UI" pitchFamily="34" charset="0"/>
              <a:cs typeface="Segoe UI" pitchFamily="34" charset="0"/>
            </a:endParaRPr>
          </a:p>
        </p:txBody>
      </p:sp>
      <p:cxnSp>
        <p:nvCxnSpPr>
          <p:cNvPr id="120" name="Straight Arrow Connector 119">
            <a:extLst>
              <a:ext uri="{FF2B5EF4-FFF2-40B4-BE49-F238E27FC236}">
                <a16:creationId xmlns:a16="http://schemas.microsoft.com/office/drawing/2014/main" id="{76C71645-5D8F-D448-B3E3-92702B9ABD47}"/>
              </a:ext>
            </a:extLst>
          </p:cNvPr>
          <p:cNvCxnSpPr>
            <a:cxnSpLocks/>
          </p:cNvCxnSpPr>
          <p:nvPr/>
        </p:nvCxnSpPr>
        <p:spPr>
          <a:xfrm flipV="1">
            <a:off x="9300590" y="4500694"/>
            <a:ext cx="0" cy="388683"/>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121" name="Straight Arrow Connector 120">
            <a:extLst>
              <a:ext uri="{FF2B5EF4-FFF2-40B4-BE49-F238E27FC236}">
                <a16:creationId xmlns:a16="http://schemas.microsoft.com/office/drawing/2014/main" id="{421E6627-DE9A-D547-8877-87B51F9B5A99}"/>
              </a:ext>
            </a:extLst>
          </p:cNvPr>
          <p:cNvCxnSpPr>
            <a:cxnSpLocks/>
          </p:cNvCxnSpPr>
          <p:nvPr/>
        </p:nvCxnSpPr>
        <p:spPr>
          <a:xfrm>
            <a:off x="8140106" y="4732637"/>
            <a:ext cx="2305636"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122" name="Straight Arrow Connector 121">
            <a:extLst>
              <a:ext uri="{FF2B5EF4-FFF2-40B4-BE49-F238E27FC236}">
                <a16:creationId xmlns:a16="http://schemas.microsoft.com/office/drawing/2014/main" id="{0872929D-4B6C-DF47-AF38-0C4765559A6E}"/>
              </a:ext>
            </a:extLst>
          </p:cNvPr>
          <p:cNvCxnSpPr>
            <a:cxnSpLocks/>
          </p:cNvCxnSpPr>
          <p:nvPr/>
        </p:nvCxnSpPr>
        <p:spPr>
          <a:xfrm flipV="1">
            <a:off x="8145997" y="4500694"/>
            <a:ext cx="0" cy="231943"/>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123" name="Straight Arrow Connector 122">
            <a:extLst>
              <a:ext uri="{FF2B5EF4-FFF2-40B4-BE49-F238E27FC236}">
                <a16:creationId xmlns:a16="http://schemas.microsoft.com/office/drawing/2014/main" id="{6D33F9C8-8559-814D-AF01-48AE91DE144A}"/>
              </a:ext>
            </a:extLst>
          </p:cNvPr>
          <p:cNvCxnSpPr>
            <a:cxnSpLocks/>
          </p:cNvCxnSpPr>
          <p:nvPr/>
        </p:nvCxnSpPr>
        <p:spPr>
          <a:xfrm flipV="1">
            <a:off x="10445742" y="4500694"/>
            <a:ext cx="0" cy="231943"/>
          </a:xfrm>
          <a:prstGeom prst="straightConnector1">
            <a:avLst/>
          </a:prstGeom>
          <a:noFill/>
          <a:ln w="12700" cap="flat" cmpd="sng" algn="ctr">
            <a:solidFill>
              <a:schemeClr val="tx2">
                <a:lumMod val="60000"/>
                <a:lumOff val="40000"/>
              </a:schemeClr>
            </a:solidFill>
            <a:prstDash val="solid"/>
            <a:tailEnd type="triangle"/>
          </a:ln>
          <a:effectLst/>
        </p:spPr>
      </p:cxnSp>
      <p:grpSp>
        <p:nvGrpSpPr>
          <p:cNvPr id="124" name="Group 123">
            <a:extLst>
              <a:ext uri="{FF2B5EF4-FFF2-40B4-BE49-F238E27FC236}">
                <a16:creationId xmlns:a16="http://schemas.microsoft.com/office/drawing/2014/main" id="{DFA40EFB-3790-6145-BFC7-B99D291E16B7}"/>
              </a:ext>
            </a:extLst>
          </p:cNvPr>
          <p:cNvGrpSpPr/>
          <p:nvPr/>
        </p:nvGrpSpPr>
        <p:grpSpPr>
          <a:xfrm>
            <a:off x="7683045" y="31943"/>
            <a:ext cx="424707" cy="411481"/>
            <a:chOff x="4551395" y="1442147"/>
            <a:chExt cx="424707" cy="411481"/>
          </a:xfrm>
        </p:grpSpPr>
        <p:grpSp>
          <p:nvGrpSpPr>
            <p:cNvPr id="125" name="Group 124">
              <a:extLst>
                <a:ext uri="{FF2B5EF4-FFF2-40B4-BE49-F238E27FC236}">
                  <a16:creationId xmlns:a16="http://schemas.microsoft.com/office/drawing/2014/main" id="{F7244CB1-E3E2-5E49-B2BB-642E79AD9B78}"/>
                </a:ext>
              </a:extLst>
            </p:cNvPr>
            <p:cNvGrpSpPr/>
            <p:nvPr/>
          </p:nvGrpSpPr>
          <p:grpSpPr>
            <a:xfrm>
              <a:off x="4551395" y="1442147"/>
              <a:ext cx="424707" cy="411481"/>
              <a:chOff x="4825203" y="4636641"/>
              <a:chExt cx="484632" cy="485997"/>
            </a:xfrm>
            <a:solidFill>
              <a:schemeClr val="bg2"/>
            </a:solidFill>
          </p:grpSpPr>
          <p:grpSp>
            <p:nvGrpSpPr>
              <p:cNvPr id="132" name="Group 131">
                <a:extLst>
                  <a:ext uri="{FF2B5EF4-FFF2-40B4-BE49-F238E27FC236}">
                    <a16:creationId xmlns:a16="http://schemas.microsoft.com/office/drawing/2014/main" id="{24AA8E02-8B2B-8D45-8DCE-74832C22E627}"/>
                  </a:ext>
                </a:extLst>
              </p:cNvPr>
              <p:cNvGrpSpPr/>
              <p:nvPr/>
            </p:nvGrpSpPr>
            <p:grpSpPr>
              <a:xfrm>
                <a:off x="4825203" y="4636641"/>
                <a:ext cx="484632" cy="485997"/>
                <a:chOff x="2107244" y="1575258"/>
                <a:chExt cx="310993" cy="264555"/>
              </a:xfrm>
              <a:grpFill/>
            </p:grpSpPr>
            <p:sp>
              <p:nvSpPr>
                <p:cNvPr id="134" name="Rectangle 9">
                  <a:extLst>
                    <a:ext uri="{FF2B5EF4-FFF2-40B4-BE49-F238E27FC236}">
                      <a16:creationId xmlns:a16="http://schemas.microsoft.com/office/drawing/2014/main" id="{609B156F-0D78-754D-AEF8-672FDCDB5CF3}"/>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3F3F3F"/>
                    </a:solidFill>
                    <a:effectLst/>
                    <a:uLnTx/>
                    <a:uFillTx/>
                    <a:ea typeface="+mn-ea"/>
                    <a:cs typeface="+mn-cs"/>
                  </a:endParaRPr>
                </a:p>
              </p:txBody>
            </p:sp>
            <p:sp>
              <p:nvSpPr>
                <p:cNvPr id="135" name="Line 10">
                  <a:extLst>
                    <a:ext uri="{FF2B5EF4-FFF2-40B4-BE49-F238E27FC236}">
                      <a16:creationId xmlns:a16="http://schemas.microsoft.com/office/drawing/2014/main" id="{AA98B818-3B6D-2B4F-B138-F9A8EAAA9124}"/>
                    </a:ext>
                  </a:extLst>
                </p:cNvPr>
                <p:cNvSpPr>
                  <a:spLocks noChangeShapeType="1"/>
                </p:cNvSpPr>
                <p:nvPr/>
              </p:nvSpPr>
              <p:spPr bwMode="auto">
                <a:xfrm flipH="1">
                  <a:off x="2107244" y="1651824"/>
                  <a:ext cx="310993" cy="0"/>
                </a:xfrm>
                <a:prstGeom prst="line">
                  <a:avLst/>
                </a:prstGeom>
                <a:solidFill>
                  <a:schemeClr val="tx2"/>
                </a:solid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3F3F3F"/>
                    </a:solidFill>
                    <a:effectLst/>
                    <a:uLnTx/>
                    <a:uFillTx/>
                    <a:ea typeface="+mn-ea"/>
                    <a:cs typeface="+mn-cs"/>
                  </a:endParaRPr>
                </a:p>
              </p:txBody>
            </p:sp>
          </p:grpSp>
          <p:sp useBgFill="1">
            <p:nvSpPr>
              <p:cNvPr id="133" name="Oval 132">
                <a:extLst>
                  <a:ext uri="{FF2B5EF4-FFF2-40B4-BE49-F238E27FC236}">
                    <a16:creationId xmlns:a16="http://schemas.microsoft.com/office/drawing/2014/main" id="{92DA46BD-D66E-FB4F-8CE0-91E77A09192E}"/>
                  </a:ext>
                </a:extLst>
              </p:cNvPr>
              <p:cNvSpPr/>
              <p:nvPr/>
            </p:nvSpPr>
            <p:spPr bwMode="auto">
              <a:xfrm>
                <a:off x="4865134" y="4679796"/>
                <a:ext cx="45089" cy="45089"/>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prstClr val="black"/>
                  </a:solidFill>
                  <a:effectLst/>
                  <a:uLnTx/>
                  <a:uFillTx/>
                  <a:ea typeface="Arial" charset="0"/>
                  <a:cs typeface="Arial" charset="0"/>
                </a:endParaRPr>
              </a:p>
            </p:txBody>
          </p:sp>
        </p:grpSp>
        <p:sp>
          <p:nvSpPr>
            <p:cNvPr id="126" name="Freeform 5">
              <a:extLst>
                <a:ext uri="{FF2B5EF4-FFF2-40B4-BE49-F238E27FC236}">
                  <a16:creationId xmlns:a16="http://schemas.microsoft.com/office/drawing/2014/main" id="{F6A51885-9697-A042-B1DF-44E2D183952B}"/>
                </a:ext>
              </a:extLst>
            </p:cNvPr>
            <p:cNvSpPr>
              <a:spLocks/>
            </p:cNvSpPr>
            <p:nvPr/>
          </p:nvSpPr>
          <p:spPr bwMode="auto">
            <a:xfrm rot="10800000" flipV="1">
              <a:off x="4653745" y="1795325"/>
              <a:ext cx="216398" cy="16794"/>
            </a:xfrm>
            <a:prstGeom prst="rect">
              <a:avLst/>
            </a:prstGeom>
            <a:solidFill>
              <a:schemeClr val="bg1"/>
            </a:solidFill>
            <a:ln w="1905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grpSp>
          <p:nvGrpSpPr>
            <p:cNvPr id="127" name="Group 126">
              <a:extLst>
                <a:ext uri="{FF2B5EF4-FFF2-40B4-BE49-F238E27FC236}">
                  <a16:creationId xmlns:a16="http://schemas.microsoft.com/office/drawing/2014/main" id="{49733185-A6C4-AA4C-93A8-CB3FCCE0B748}"/>
                </a:ext>
              </a:extLst>
            </p:cNvPr>
            <p:cNvGrpSpPr/>
            <p:nvPr/>
          </p:nvGrpSpPr>
          <p:grpSpPr>
            <a:xfrm>
              <a:off x="4689811" y="1615115"/>
              <a:ext cx="142400" cy="165421"/>
              <a:chOff x="4689811" y="1615115"/>
              <a:chExt cx="142400" cy="176352"/>
            </a:xfrm>
          </p:grpSpPr>
          <p:sp>
            <p:nvSpPr>
              <p:cNvPr id="128" name="Rectangle 6">
                <a:extLst>
                  <a:ext uri="{FF2B5EF4-FFF2-40B4-BE49-F238E27FC236}">
                    <a16:creationId xmlns:a16="http://schemas.microsoft.com/office/drawing/2014/main" id="{F906689C-9246-D14C-AB5F-FC16384FB229}"/>
                  </a:ext>
                </a:extLst>
              </p:cNvPr>
              <p:cNvSpPr>
                <a:spLocks noChangeArrowheads="1"/>
              </p:cNvSpPr>
              <p:nvPr/>
            </p:nvSpPr>
            <p:spPr bwMode="auto">
              <a:xfrm>
                <a:off x="4689811" y="1731957"/>
                <a:ext cx="19898" cy="59510"/>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sp>
            <p:nvSpPr>
              <p:cNvPr id="129" name="Rectangle 7">
                <a:extLst>
                  <a:ext uri="{FF2B5EF4-FFF2-40B4-BE49-F238E27FC236}">
                    <a16:creationId xmlns:a16="http://schemas.microsoft.com/office/drawing/2014/main" id="{8F49064E-E8B7-7948-9CB8-92C8E319CBA9}"/>
                  </a:ext>
                </a:extLst>
              </p:cNvPr>
              <p:cNvSpPr>
                <a:spLocks noChangeArrowheads="1"/>
              </p:cNvSpPr>
              <p:nvPr/>
            </p:nvSpPr>
            <p:spPr bwMode="auto">
              <a:xfrm>
                <a:off x="4728987" y="1692042"/>
                <a:ext cx="20520" cy="99425"/>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sp>
            <p:nvSpPr>
              <p:cNvPr id="130" name="Rectangle 8">
                <a:extLst>
                  <a:ext uri="{FF2B5EF4-FFF2-40B4-BE49-F238E27FC236}">
                    <a16:creationId xmlns:a16="http://schemas.microsoft.com/office/drawing/2014/main" id="{36A3EE93-EF99-FD46-ABA9-82483C94677A}"/>
                  </a:ext>
                </a:extLst>
              </p:cNvPr>
              <p:cNvSpPr>
                <a:spLocks noChangeArrowheads="1"/>
              </p:cNvSpPr>
              <p:nvPr/>
            </p:nvSpPr>
            <p:spPr bwMode="auto">
              <a:xfrm>
                <a:off x="4768785" y="1655030"/>
                <a:ext cx="20520" cy="136437"/>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sp>
            <p:nvSpPr>
              <p:cNvPr id="131" name="Rectangle 8">
                <a:extLst>
                  <a:ext uri="{FF2B5EF4-FFF2-40B4-BE49-F238E27FC236}">
                    <a16:creationId xmlns:a16="http://schemas.microsoft.com/office/drawing/2014/main" id="{8E39A422-3BC9-3048-A9D6-E5BDA0BD8C53}"/>
                  </a:ext>
                </a:extLst>
              </p:cNvPr>
              <p:cNvSpPr>
                <a:spLocks noChangeArrowheads="1"/>
              </p:cNvSpPr>
              <p:nvPr/>
            </p:nvSpPr>
            <p:spPr bwMode="auto">
              <a:xfrm>
                <a:off x="4811691" y="1615115"/>
                <a:ext cx="20520" cy="176352"/>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grpSp>
      </p:grpSp>
      <p:sp>
        <p:nvSpPr>
          <p:cNvPr id="136" name="Rectangle 135">
            <a:extLst>
              <a:ext uri="{FF2B5EF4-FFF2-40B4-BE49-F238E27FC236}">
                <a16:creationId xmlns:a16="http://schemas.microsoft.com/office/drawing/2014/main" id="{F1B3828D-5DEB-1943-A4FC-9FF53939D6ED}"/>
              </a:ext>
            </a:extLst>
          </p:cNvPr>
          <p:cNvSpPr/>
          <p:nvPr/>
        </p:nvSpPr>
        <p:spPr bwMode="auto">
          <a:xfrm>
            <a:off x="7563429" y="744536"/>
            <a:ext cx="3479800" cy="848178"/>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Semibold" panose="020B0502040204020203" pitchFamily="34" charset="0"/>
              </a:rPr>
              <a:t>SQL Server</a:t>
            </a:r>
          </a:p>
        </p:txBody>
      </p:sp>
      <p:sp>
        <p:nvSpPr>
          <p:cNvPr id="137" name="TextBox 136">
            <a:extLst>
              <a:ext uri="{FF2B5EF4-FFF2-40B4-BE49-F238E27FC236}">
                <a16:creationId xmlns:a16="http://schemas.microsoft.com/office/drawing/2014/main" id="{16B137BB-1092-2141-B26F-F7C6FC213824}"/>
              </a:ext>
            </a:extLst>
          </p:cNvPr>
          <p:cNvSpPr txBox="1"/>
          <p:nvPr/>
        </p:nvSpPr>
        <p:spPr>
          <a:xfrm>
            <a:off x="8705890" y="518572"/>
            <a:ext cx="1194879" cy="2585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a:ln>
                  <a:noFill/>
                </a:ln>
                <a:solidFill>
                  <a:schemeClr val="tx2"/>
                </a:solidFill>
                <a:effectLst/>
                <a:uLnTx/>
                <a:uFillTx/>
                <a:latin typeface="+mn-lt"/>
                <a:ea typeface="+mn-ea"/>
                <a:cs typeface="Segoe UI Semibold" panose="020B0702040204020203" pitchFamily="34" charset="0"/>
              </a:rPr>
              <a:t>T-SQL</a:t>
            </a:r>
          </a:p>
        </p:txBody>
      </p:sp>
      <p:cxnSp>
        <p:nvCxnSpPr>
          <p:cNvPr id="138" name="Connector: Elbow 17">
            <a:extLst>
              <a:ext uri="{FF2B5EF4-FFF2-40B4-BE49-F238E27FC236}">
                <a16:creationId xmlns:a16="http://schemas.microsoft.com/office/drawing/2014/main" id="{CC2BB4A2-1414-3945-A8EA-E274746B3423}"/>
              </a:ext>
            </a:extLst>
          </p:cNvPr>
          <p:cNvCxnSpPr>
            <a:cxnSpLocks/>
          </p:cNvCxnSpPr>
          <p:nvPr/>
        </p:nvCxnSpPr>
        <p:spPr>
          <a:xfrm>
            <a:off x="8406289" y="297821"/>
            <a:ext cx="897041" cy="182880"/>
          </a:xfrm>
          <a:prstGeom prst="bentConnector2">
            <a:avLst/>
          </a:prstGeom>
          <a:ln w="12700">
            <a:solidFill>
              <a:schemeClr val="tx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Connector: Elbow 24">
            <a:extLst>
              <a:ext uri="{FF2B5EF4-FFF2-40B4-BE49-F238E27FC236}">
                <a16:creationId xmlns:a16="http://schemas.microsoft.com/office/drawing/2014/main" id="{34212D47-EA17-2046-878F-317A70F8661D}"/>
              </a:ext>
            </a:extLst>
          </p:cNvPr>
          <p:cNvCxnSpPr>
            <a:cxnSpLocks/>
          </p:cNvCxnSpPr>
          <p:nvPr/>
        </p:nvCxnSpPr>
        <p:spPr>
          <a:xfrm flipH="1">
            <a:off x="9303329" y="297821"/>
            <a:ext cx="897041" cy="182880"/>
          </a:xfrm>
          <a:prstGeom prst="bentConnector2">
            <a:avLst/>
          </a:prstGeom>
          <a:ln w="12700">
            <a:solidFill>
              <a:schemeClr val="tx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13D48203-C30B-E14C-A466-852B1AEF3394}"/>
              </a:ext>
            </a:extLst>
          </p:cNvPr>
          <p:cNvSpPr/>
          <p:nvPr/>
        </p:nvSpPr>
        <p:spPr bwMode="auto">
          <a:xfrm>
            <a:off x="7769765" y="1089401"/>
            <a:ext cx="3067128" cy="365760"/>
          </a:xfrm>
          <a:prstGeom prst="rect">
            <a:avLst/>
          </a:prstGeom>
          <a:noFill/>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702040204020203" pitchFamily="34" charset="0"/>
              </a:rPr>
              <a:t>PolyBase external tables</a:t>
            </a:r>
          </a:p>
        </p:txBody>
      </p:sp>
      <p:grpSp>
        <p:nvGrpSpPr>
          <p:cNvPr id="141" name="Group 140">
            <a:extLst>
              <a:ext uri="{FF2B5EF4-FFF2-40B4-BE49-F238E27FC236}">
                <a16:creationId xmlns:a16="http://schemas.microsoft.com/office/drawing/2014/main" id="{72DAB4E5-B7A3-E449-A354-A4D602F9F448}"/>
              </a:ext>
            </a:extLst>
          </p:cNvPr>
          <p:cNvGrpSpPr/>
          <p:nvPr/>
        </p:nvGrpSpPr>
        <p:grpSpPr>
          <a:xfrm>
            <a:off x="10495202" y="31943"/>
            <a:ext cx="424707" cy="411481"/>
            <a:chOff x="7157554" y="1735934"/>
            <a:chExt cx="397423" cy="398542"/>
          </a:xfrm>
        </p:grpSpPr>
        <p:grpSp>
          <p:nvGrpSpPr>
            <p:cNvPr id="142" name="Group 141">
              <a:extLst>
                <a:ext uri="{FF2B5EF4-FFF2-40B4-BE49-F238E27FC236}">
                  <a16:creationId xmlns:a16="http://schemas.microsoft.com/office/drawing/2014/main" id="{AC32B9F0-FA08-2D40-B158-4D29F540DC25}"/>
                </a:ext>
              </a:extLst>
            </p:cNvPr>
            <p:cNvGrpSpPr/>
            <p:nvPr/>
          </p:nvGrpSpPr>
          <p:grpSpPr>
            <a:xfrm>
              <a:off x="7157554" y="1735934"/>
              <a:ext cx="397423" cy="398542"/>
              <a:chOff x="2107244" y="1575258"/>
              <a:chExt cx="310993" cy="264555"/>
            </a:xfrm>
            <a:solidFill>
              <a:srgbClr val="0078D7"/>
            </a:solidFill>
          </p:grpSpPr>
          <p:sp>
            <p:nvSpPr>
              <p:cNvPr id="147" name="Rectangle 9">
                <a:extLst>
                  <a:ext uri="{FF2B5EF4-FFF2-40B4-BE49-F238E27FC236}">
                    <a16:creationId xmlns:a16="http://schemas.microsoft.com/office/drawing/2014/main" id="{3DBCF954-6093-0B49-A19B-0DA7FFE865C6}"/>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3F3F3F"/>
                  </a:solidFill>
                  <a:effectLst/>
                  <a:uLnTx/>
                  <a:uFillTx/>
                  <a:ea typeface="+mn-ea"/>
                  <a:cs typeface="+mn-cs"/>
                </a:endParaRPr>
              </a:p>
            </p:txBody>
          </p:sp>
          <p:sp>
            <p:nvSpPr>
              <p:cNvPr id="148" name="Line 10">
                <a:extLst>
                  <a:ext uri="{FF2B5EF4-FFF2-40B4-BE49-F238E27FC236}">
                    <a16:creationId xmlns:a16="http://schemas.microsoft.com/office/drawing/2014/main" id="{53D80EAC-0483-A540-8E95-2CD03226F01A}"/>
                  </a:ext>
                </a:extLst>
              </p:cNvPr>
              <p:cNvSpPr>
                <a:spLocks noChangeShapeType="1"/>
              </p:cNvSpPr>
              <p:nvPr/>
            </p:nvSpPr>
            <p:spPr bwMode="auto">
              <a:xfrm flipH="1">
                <a:off x="2107244" y="1647026"/>
                <a:ext cx="310993" cy="0"/>
              </a:xfrm>
              <a:prstGeom prst="line">
                <a:avLst/>
              </a:prstGeom>
              <a:grp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3F3F3F"/>
                  </a:solidFill>
                  <a:effectLst/>
                  <a:uLnTx/>
                  <a:uFillTx/>
                  <a:ea typeface="+mn-ea"/>
                  <a:cs typeface="+mn-cs"/>
                </a:endParaRPr>
              </a:p>
            </p:txBody>
          </p:sp>
        </p:grpSp>
        <p:grpSp>
          <p:nvGrpSpPr>
            <p:cNvPr id="143" name="Group 142">
              <a:extLst>
                <a:ext uri="{FF2B5EF4-FFF2-40B4-BE49-F238E27FC236}">
                  <a16:creationId xmlns:a16="http://schemas.microsoft.com/office/drawing/2014/main" id="{7A118B29-C272-0745-BFA9-13A02F83C917}"/>
                </a:ext>
              </a:extLst>
            </p:cNvPr>
            <p:cNvGrpSpPr/>
            <p:nvPr/>
          </p:nvGrpSpPr>
          <p:grpSpPr>
            <a:xfrm>
              <a:off x="7264761" y="1903738"/>
              <a:ext cx="191394" cy="180132"/>
              <a:chOff x="2202934" y="1701907"/>
              <a:chExt cx="95690" cy="90061"/>
            </a:xfrm>
            <a:solidFill>
              <a:srgbClr val="50E6FF"/>
            </a:solidFill>
          </p:grpSpPr>
          <p:sp useBgFill="1">
            <p:nvSpPr>
              <p:cNvPr id="145" name="Freeform 14">
                <a:extLst>
                  <a:ext uri="{FF2B5EF4-FFF2-40B4-BE49-F238E27FC236}">
                    <a16:creationId xmlns:a16="http://schemas.microsoft.com/office/drawing/2014/main" id="{A266627A-582F-A645-A0C0-705A2E24BFD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rgbClr val="3F3F3F"/>
                  </a:solidFill>
                  <a:effectLst/>
                  <a:uLnTx/>
                  <a:uFillTx/>
                  <a:ea typeface="+mn-ea"/>
                  <a:cs typeface="+mn-cs"/>
                </a:endParaRPr>
              </a:p>
            </p:txBody>
          </p:sp>
          <p:sp>
            <p:nvSpPr>
              <p:cNvPr id="146" name="Line 15">
                <a:extLst>
                  <a:ext uri="{FF2B5EF4-FFF2-40B4-BE49-F238E27FC236}">
                    <a16:creationId xmlns:a16="http://schemas.microsoft.com/office/drawing/2014/main" id="{C0FA29D3-703D-9344-BB2F-7491397F8170}"/>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rgbClr val="3F3F3F"/>
                  </a:solidFill>
                  <a:effectLst/>
                  <a:uLnTx/>
                  <a:uFillTx/>
                  <a:ea typeface="+mn-ea"/>
                  <a:cs typeface="+mn-cs"/>
                </a:endParaRPr>
              </a:p>
            </p:txBody>
          </p:sp>
        </p:grpSp>
        <p:sp useBgFill="1">
          <p:nvSpPr>
            <p:cNvPr id="144" name="Oval 143">
              <a:extLst>
                <a:ext uri="{FF2B5EF4-FFF2-40B4-BE49-F238E27FC236}">
                  <a16:creationId xmlns:a16="http://schemas.microsoft.com/office/drawing/2014/main" id="{1C4F73DA-8EB0-3049-B583-3B75B9C3F176}"/>
                </a:ext>
              </a:extLst>
            </p:cNvPr>
            <p:cNvSpPr/>
            <p:nvPr/>
          </p:nvSpPr>
          <p:spPr bwMode="auto">
            <a:xfrm>
              <a:off x="7190299" y="1771323"/>
              <a:ext cx="36975" cy="36975"/>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prstClr val="black"/>
                </a:solidFill>
                <a:effectLst/>
                <a:uLnTx/>
                <a:uFillTx/>
                <a:ea typeface="Arial" charset="0"/>
                <a:cs typeface="Arial" charset="0"/>
              </a:endParaRPr>
            </a:p>
          </p:txBody>
        </p:sp>
      </p:grpSp>
      <p:cxnSp>
        <p:nvCxnSpPr>
          <p:cNvPr id="149" name="Straight Arrow Connector 148">
            <a:extLst>
              <a:ext uri="{FF2B5EF4-FFF2-40B4-BE49-F238E27FC236}">
                <a16:creationId xmlns:a16="http://schemas.microsoft.com/office/drawing/2014/main" id="{7E9A2E88-B59D-8149-9D11-CC8DDB4CF05E}"/>
              </a:ext>
            </a:extLst>
          </p:cNvPr>
          <p:cNvCxnSpPr>
            <a:cxnSpLocks/>
          </p:cNvCxnSpPr>
          <p:nvPr/>
        </p:nvCxnSpPr>
        <p:spPr>
          <a:xfrm>
            <a:off x="7622876" y="5608504"/>
            <a:ext cx="0" cy="283699"/>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150" name="Straight Arrow Connector 149">
            <a:extLst>
              <a:ext uri="{FF2B5EF4-FFF2-40B4-BE49-F238E27FC236}">
                <a16:creationId xmlns:a16="http://schemas.microsoft.com/office/drawing/2014/main" id="{520B0AB3-9F9F-7143-8AB6-D50C814A2023}"/>
              </a:ext>
            </a:extLst>
          </p:cNvPr>
          <p:cNvCxnSpPr>
            <a:cxnSpLocks/>
          </p:cNvCxnSpPr>
          <p:nvPr/>
        </p:nvCxnSpPr>
        <p:spPr>
          <a:xfrm>
            <a:off x="9649243" y="5608504"/>
            <a:ext cx="0" cy="283699"/>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151" name="Straight Arrow Connector 150">
            <a:extLst>
              <a:ext uri="{FF2B5EF4-FFF2-40B4-BE49-F238E27FC236}">
                <a16:creationId xmlns:a16="http://schemas.microsoft.com/office/drawing/2014/main" id="{AAD46D4B-C7B4-C143-8FDD-BC953E00AE1B}"/>
              </a:ext>
            </a:extLst>
          </p:cNvPr>
          <p:cNvCxnSpPr>
            <a:cxnSpLocks/>
          </p:cNvCxnSpPr>
          <p:nvPr/>
        </p:nvCxnSpPr>
        <p:spPr>
          <a:xfrm>
            <a:off x="11656372" y="5608504"/>
            <a:ext cx="0" cy="276265"/>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152" name="Straight Arrow Connector 151">
            <a:extLst>
              <a:ext uri="{FF2B5EF4-FFF2-40B4-BE49-F238E27FC236}">
                <a16:creationId xmlns:a16="http://schemas.microsoft.com/office/drawing/2014/main" id="{33293AF0-0360-DD43-97DD-807C3F942703}"/>
              </a:ext>
            </a:extLst>
          </p:cNvPr>
          <p:cNvCxnSpPr>
            <a:cxnSpLocks/>
          </p:cNvCxnSpPr>
          <p:nvPr/>
        </p:nvCxnSpPr>
        <p:spPr>
          <a:xfrm>
            <a:off x="7383498" y="5608504"/>
            <a:ext cx="4271338"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153" name="Straight Arrow Connector 152">
            <a:extLst>
              <a:ext uri="{FF2B5EF4-FFF2-40B4-BE49-F238E27FC236}">
                <a16:creationId xmlns:a16="http://schemas.microsoft.com/office/drawing/2014/main" id="{317F8068-FD68-A245-9173-01A8AC9C30C3}"/>
              </a:ext>
            </a:extLst>
          </p:cNvPr>
          <p:cNvCxnSpPr>
            <a:cxnSpLocks/>
          </p:cNvCxnSpPr>
          <p:nvPr/>
        </p:nvCxnSpPr>
        <p:spPr>
          <a:xfrm>
            <a:off x="8150511" y="4889376"/>
            <a:ext cx="3036951"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154" name="Straight Arrow Connector 153">
            <a:extLst>
              <a:ext uri="{FF2B5EF4-FFF2-40B4-BE49-F238E27FC236}">
                <a16:creationId xmlns:a16="http://schemas.microsoft.com/office/drawing/2014/main" id="{1D10DD86-D3A1-C04A-88E7-C9EDE510B6FA}"/>
              </a:ext>
            </a:extLst>
          </p:cNvPr>
          <p:cNvCxnSpPr>
            <a:cxnSpLocks/>
          </p:cNvCxnSpPr>
          <p:nvPr/>
        </p:nvCxnSpPr>
        <p:spPr>
          <a:xfrm flipH="1">
            <a:off x="9299668" y="4842784"/>
            <a:ext cx="1845" cy="327865"/>
          </a:xfrm>
          <a:prstGeom prst="straightConnector1">
            <a:avLst/>
          </a:prstGeom>
          <a:noFill/>
          <a:ln w="12700" cap="flat" cmpd="sng" algn="ctr">
            <a:solidFill>
              <a:schemeClr val="tx2">
                <a:lumMod val="60000"/>
                <a:lumOff val="40000"/>
              </a:schemeClr>
            </a:solidFill>
            <a:prstDash val="solid"/>
            <a:headEnd type="none" w="med" len="med"/>
            <a:tailEnd type="triangle" w="med" len="med"/>
          </a:ln>
          <a:effectLst/>
        </p:spPr>
      </p:cxnSp>
      <p:cxnSp>
        <p:nvCxnSpPr>
          <p:cNvPr id="155" name="Straight Arrow Connector 154">
            <a:extLst>
              <a:ext uri="{FF2B5EF4-FFF2-40B4-BE49-F238E27FC236}">
                <a16:creationId xmlns:a16="http://schemas.microsoft.com/office/drawing/2014/main" id="{9931AD04-6DA6-5146-B10B-3F91B3A1DB16}"/>
              </a:ext>
            </a:extLst>
          </p:cNvPr>
          <p:cNvCxnSpPr>
            <a:cxnSpLocks/>
          </p:cNvCxnSpPr>
          <p:nvPr/>
        </p:nvCxnSpPr>
        <p:spPr>
          <a:xfrm>
            <a:off x="10601821" y="4889376"/>
            <a:ext cx="1" cy="289877"/>
          </a:xfrm>
          <a:prstGeom prst="straightConnector1">
            <a:avLst/>
          </a:prstGeom>
          <a:noFill/>
          <a:ln w="12700" cap="flat" cmpd="sng" algn="ctr">
            <a:solidFill>
              <a:schemeClr val="tx2">
                <a:lumMod val="60000"/>
                <a:lumOff val="40000"/>
              </a:schemeClr>
            </a:solidFill>
            <a:prstDash val="solid"/>
            <a:headEnd type="none" w="med" len="med"/>
            <a:tailEnd type="triangle" w="med" len="med"/>
          </a:ln>
          <a:effectLst/>
        </p:spPr>
      </p:cxnSp>
      <p:sp>
        <p:nvSpPr>
          <p:cNvPr id="156" name="Rectangle 155">
            <a:extLst>
              <a:ext uri="{FF2B5EF4-FFF2-40B4-BE49-F238E27FC236}">
                <a16:creationId xmlns:a16="http://schemas.microsoft.com/office/drawing/2014/main" id="{5EBF4F3E-AEAF-F346-BAC4-DF0EAB2777CC}"/>
              </a:ext>
            </a:extLst>
          </p:cNvPr>
          <p:cNvSpPr/>
          <p:nvPr/>
        </p:nvSpPr>
        <p:spPr>
          <a:xfrm>
            <a:off x="6260718" y="5765336"/>
            <a:ext cx="1812765" cy="1065716"/>
          </a:xfrm>
          <a:prstGeom prst="rect">
            <a:avLst/>
          </a:prstGeom>
          <a:noFill/>
          <a:ln w="127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endParaRPr>
          </a:p>
        </p:txBody>
      </p:sp>
      <p:grpSp>
        <p:nvGrpSpPr>
          <p:cNvPr id="157" name="Group 156">
            <a:extLst>
              <a:ext uri="{FF2B5EF4-FFF2-40B4-BE49-F238E27FC236}">
                <a16:creationId xmlns:a16="http://schemas.microsoft.com/office/drawing/2014/main" id="{5596B1F9-FC9D-0642-8B1E-6D8CC91AC90C}"/>
              </a:ext>
            </a:extLst>
          </p:cNvPr>
          <p:cNvGrpSpPr/>
          <p:nvPr/>
        </p:nvGrpSpPr>
        <p:grpSpPr>
          <a:xfrm>
            <a:off x="6352832" y="5926889"/>
            <a:ext cx="1631434" cy="778360"/>
            <a:chOff x="8464489" y="2534822"/>
            <a:chExt cx="1610123" cy="1413420"/>
          </a:xfrm>
          <a:noFill/>
        </p:grpSpPr>
        <p:sp>
          <p:nvSpPr>
            <p:cNvPr id="158" name="Rectangle 157">
              <a:extLst>
                <a:ext uri="{FF2B5EF4-FFF2-40B4-BE49-F238E27FC236}">
                  <a16:creationId xmlns:a16="http://schemas.microsoft.com/office/drawing/2014/main" id="{2C16F87A-2B1A-FC44-BB3F-2057C5202C93}"/>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SQL Server</a:t>
              </a:r>
            </a:p>
          </p:txBody>
        </p:sp>
        <p:cxnSp>
          <p:nvCxnSpPr>
            <p:cNvPr id="159" name="Straight Connector 158">
              <a:extLst>
                <a:ext uri="{FF2B5EF4-FFF2-40B4-BE49-F238E27FC236}">
                  <a16:creationId xmlns:a16="http://schemas.microsoft.com/office/drawing/2014/main" id="{36E3A866-A1B4-CF49-8E4A-F79B18D70F62}"/>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278951D3-C732-3D42-AB41-9F10960524BA}"/>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tx2"/>
                  </a:solidFill>
                  <a:cs typeface="Segoe UI Semibold" panose="020B0502040204020203" pitchFamily="34" charset="0"/>
                </a:rPr>
                <a:t>HDFS Data Node</a:t>
              </a:r>
            </a:p>
          </p:txBody>
        </p:sp>
        <p:sp>
          <p:nvSpPr>
            <p:cNvPr id="161" name="Rectangle 160">
              <a:extLst>
                <a:ext uri="{FF2B5EF4-FFF2-40B4-BE49-F238E27FC236}">
                  <a16:creationId xmlns:a16="http://schemas.microsoft.com/office/drawing/2014/main" id="{44154E5B-B3D7-C143-85C3-C8F2B1FA33AD}"/>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Spark</a:t>
              </a:r>
            </a:p>
          </p:txBody>
        </p:sp>
        <p:cxnSp>
          <p:nvCxnSpPr>
            <p:cNvPr id="162" name="Straight Connector 161">
              <a:extLst>
                <a:ext uri="{FF2B5EF4-FFF2-40B4-BE49-F238E27FC236}">
                  <a16:creationId xmlns:a16="http://schemas.microsoft.com/office/drawing/2014/main" id="{B63D6D41-C9F2-8E4C-8F7A-EF80660CDB86}"/>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sp>
        <p:nvSpPr>
          <p:cNvPr id="163" name="Rectangle 162">
            <a:extLst>
              <a:ext uri="{FF2B5EF4-FFF2-40B4-BE49-F238E27FC236}">
                <a16:creationId xmlns:a16="http://schemas.microsoft.com/office/drawing/2014/main" id="{0E6CD68A-C746-E743-9626-349614D1F9CC}"/>
              </a:ext>
            </a:extLst>
          </p:cNvPr>
          <p:cNvSpPr/>
          <p:nvPr/>
        </p:nvSpPr>
        <p:spPr>
          <a:xfrm>
            <a:off x="8266311" y="5765335"/>
            <a:ext cx="1812765" cy="1065716"/>
          </a:xfrm>
          <a:prstGeom prst="rect">
            <a:avLst/>
          </a:prstGeom>
          <a:noFill/>
          <a:ln w="127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endParaRPr>
          </a:p>
        </p:txBody>
      </p:sp>
      <p:grpSp>
        <p:nvGrpSpPr>
          <p:cNvPr id="164" name="Group 163">
            <a:extLst>
              <a:ext uri="{FF2B5EF4-FFF2-40B4-BE49-F238E27FC236}">
                <a16:creationId xmlns:a16="http://schemas.microsoft.com/office/drawing/2014/main" id="{29891001-35A1-7540-BD32-15AA924BF100}"/>
              </a:ext>
            </a:extLst>
          </p:cNvPr>
          <p:cNvGrpSpPr/>
          <p:nvPr/>
        </p:nvGrpSpPr>
        <p:grpSpPr>
          <a:xfrm>
            <a:off x="8358425" y="5926888"/>
            <a:ext cx="1631434" cy="778360"/>
            <a:chOff x="8464489" y="2534822"/>
            <a:chExt cx="1610123" cy="1413420"/>
          </a:xfrm>
          <a:noFill/>
        </p:grpSpPr>
        <p:sp>
          <p:nvSpPr>
            <p:cNvPr id="165" name="Rectangle 164">
              <a:extLst>
                <a:ext uri="{FF2B5EF4-FFF2-40B4-BE49-F238E27FC236}">
                  <a16:creationId xmlns:a16="http://schemas.microsoft.com/office/drawing/2014/main" id="{668C3D6A-A5EC-1043-AD30-8E85A2BF2B95}"/>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SQL Server</a:t>
              </a:r>
            </a:p>
          </p:txBody>
        </p:sp>
        <p:cxnSp>
          <p:nvCxnSpPr>
            <p:cNvPr id="166" name="Straight Connector 165">
              <a:extLst>
                <a:ext uri="{FF2B5EF4-FFF2-40B4-BE49-F238E27FC236}">
                  <a16:creationId xmlns:a16="http://schemas.microsoft.com/office/drawing/2014/main" id="{919DAAC3-A3D8-084F-9C24-2BC8FE22FE96}"/>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70A6FF60-9F62-984B-90F2-5E4531942425}"/>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tx2"/>
                  </a:solidFill>
                  <a:cs typeface="Segoe UI Semibold" panose="020B0502040204020203" pitchFamily="34" charset="0"/>
                </a:rPr>
                <a:t>HDFS Data Node</a:t>
              </a:r>
            </a:p>
          </p:txBody>
        </p:sp>
        <p:sp>
          <p:nvSpPr>
            <p:cNvPr id="168" name="Rectangle 167">
              <a:extLst>
                <a:ext uri="{FF2B5EF4-FFF2-40B4-BE49-F238E27FC236}">
                  <a16:creationId xmlns:a16="http://schemas.microsoft.com/office/drawing/2014/main" id="{168C06BD-3B0F-D044-AF78-B08C1386CE4A}"/>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Spark</a:t>
              </a:r>
            </a:p>
          </p:txBody>
        </p:sp>
        <p:cxnSp>
          <p:nvCxnSpPr>
            <p:cNvPr id="169" name="Straight Connector 168">
              <a:extLst>
                <a:ext uri="{FF2B5EF4-FFF2-40B4-BE49-F238E27FC236}">
                  <a16:creationId xmlns:a16="http://schemas.microsoft.com/office/drawing/2014/main" id="{AF2B73EA-6F19-8146-AA78-41361812A555}"/>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sp>
        <p:nvSpPr>
          <p:cNvPr id="170" name="Rectangle 169">
            <a:extLst>
              <a:ext uri="{FF2B5EF4-FFF2-40B4-BE49-F238E27FC236}">
                <a16:creationId xmlns:a16="http://schemas.microsoft.com/office/drawing/2014/main" id="{C14C7E52-4282-D544-97C6-9B2EC4B0ADD1}"/>
              </a:ext>
            </a:extLst>
          </p:cNvPr>
          <p:cNvSpPr/>
          <p:nvPr/>
        </p:nvSpPr>
        <p:spPr>
          <a:xfrm>
            <a:off x="10271904" y="5765334"/>
            <a:ext cx="1812765" cy="1065716"/>
          </a:xfrm>
          <a:prstGeom prst="rect">
            <a:avLst/>
          </a:prstGeom>
          <a:noFill/>
          <a:ln w="127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endParaRPr>
          </a:p>
        </p:txBody>
      </p:sp>
      <p:grpSp>
        <p:nvGrpSpPr>
          <p:cNvPr id="171" name="Group 170">
            <a:extLst>
              <a:ext uri="{FF2B5EF4-FFF2-40B4-BE49-F238E27FC236}">
                <a16:creationId xmlns:a16="http://schemas.microsoft.com/office/drawing/2014/main" id="{ECAF2A8B-5CBE-D042-A2C5-1395A16C3BAD}"/>
              </a:ext>
            </a:extLst>
          </p:cNvPr>
          <p:cNvGrpSpPr/>
          <p:nvPr/>
        </p:nvGrpSpPr>
        <p:grpSpPr>
          <a:xfrm>
            <a:off x="10364018" y="5926887"/>
            <a:ext cx="1631434" cy="778360"/>
            <a:chOff x="8464489" y="2534822"/>
            <a:chExt cx="1610123" cy="1413420"/>
          </a:xfrm>
          <a:noFill/>
        </p:grpSpPr>
        <p:sp>
          <p:nvSpPr>
            <p:cNvPr id="172" name="Rectangle 171">
              <a:extLst>
                <a:ext uri="{FF2B5EF4-FFF2-40B4-BE49-F238E27FC236}">
                  <a16:creationId xmlns:a16="http://schemas.microsoft.com/office/drawing/2014/main" id="{98A649AF-DE32-D042-9F0F-796C69AB7C78}"/>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SQL Server</a:t>
              </a:r>
            </a:p>
          </p:txBody>
        </p:sp>
        <p:cxnSp>
          <p:nvCxnSpPr>
            <p:cNvPr id="173" name="Straight Connector 172">
              <a:extLst>
                <a:ext uri="{FF2B5EF4-FFF2-40B4-BE49-F238E27FC236}">
                  <a16:creationId xmlns:a16="http://schemas.microsoft.com/office/drawing/2014/main" id="{B3D98CDF-DE84-3C49-BE13-03582FBBBAD6}"/>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37429B54-EB6D-314D-AF35-B0F5400FF8A5}"/>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tx2"/>
                  </a:solidFill>
                  <a:cs typeface="Segoe UI Semibold" panose="020B0502040204020203" pitchFamily="34" charset="0"/>
                </a:rPr>
                <a:t>HDFS Data Node</a:t>
              </a:r>
            </a:p>
          </p:txBody>
        </p:sp>
        <p:sp>
          <p:nvSpPr>
            <p:cNvPr id="175" name="Rectangle 174">
              <a:extLst>
                <a:ext uri="{FF2B5EF4-FFF2-40B4-BE49-F238E27FC236}">
                  <a16:creationId xmlns:a16="http://schemas.microsoft.com/office/drawing/2014/main" id="{A4CC59C6-D3F4-7F48-BE53-66A4644D255A}"/>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Spark</a:t>
              </a:r>
            </a:p>
          </p:txBody>
        </p:sp>
        <p:cxnSp>
          <p:nvCxnSpPr>
            <p:cNvPr id="176" name="Straight Connector 175">
              <a:extLst>
                <a:ext uri="{FF2B5EF4-FFF2-40B4-BE49-F238E27FC236}">
                  <a16:creationId xmlns:a16="http://schemas.microsoft.com/office/drawing/2014/main" id="{FB907461-50EC-B94B-B47E-37098B32E127}"/>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208FE38E-4AEE-6E4C-9093-DC9E0C6E72CA}"/>
              </a:ext>
            </a:extLst>
          </p:cNvPr>
          <p:cNvSpPr/>
          <p:nvPr/>
        </p:nvSpPr>
        <p:spPr>
          <a:xfrm>
            <a:off x="6608463" y="2052782"/>
            <a:ext cx="5270807" cy="707539"/>
          </a:xfrm>
          <a:prstGeom prst="rect">
            <a:avLst/>
          </a:prstGeom>
          <a:noFill/>
          <a:ln w="12700" cap="flat" cmpd="sng" algn="ctr">
            <a:solidFill>
              <a:srgbClr val="757575"/>
            </a:solidFill>
            <a:prstDash val="solid"/>
          </a:ln>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rgbClr val="0078D7"/>
                </a:solidFill>
                <a:effectLst/>
                <a:uLnTx/>
                <a:uFillTx/>
                <a:cs typeface="Segoe UI Semibold" panose="020B0502040204020203" pitchFamily="34" charset="0"/>
              </a:rPr>
              <a:t>Scale-out compute pool</a:t>
            </a:r>
          </a:p>
        </p:txBody>
      </p:sp>
      <p:sp>
        <p:nvSpPr>
          <p:cNvPr id="38" name="Rectangle: Rounded Corners 103">
            <a:extLst>
              <a:ext uri="{FF2B5EF4-FFF2-40B4-BE49-F238E27FC236}">
                <a16:creationId xmlns:a16="http://schemas.microsoft.com/office/drawing/2014/main" id="{B83D3EA7-7367-B442-805E-7EC999EE80A6}"/>
              </a:ext>
            </a:extLst>
          </p:cNvPr>
          <p:cNvSpPr/>
          <p:nvPr/>
        </p:nvSpPr>
        <p:spPr>
          <a:xfrm>
            <a:off x="6712854" y="2315101"/>
            <a:ext cx="1125072" cy="354715"/>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rgbClr val="0078D7"/>
                </a:solidFill>
                <a:effectLst/>
                <a:uLnTx/>
                <a:uFillTx/>
                <a:ea typeface="+mn-ea"/>
                <a:cs typeface="Segoe UI Semibold" panose="020B0502040204020203" pitchFamily="34" charset="0"/>
              </a:rPr>
              <a:t>Compute instance</a:t>
            </a:r>
          </a:p>
        </p:txBody>
      </p:sp>
      <p:sp>
        <p:nvSpPr>
          <p:cNvPr id="39" name="Rectangle: Rounded Corners 103">
            <a:extLst>
              <a:ext uri="{FF2B5EF4-FFF2-40B4-BE49-F238E27FC236}">
                <a16:creationId xmlns:a16="http://schemas.microsoft.com/office/drawing/2014/main" id="{C9048602-6F98-7042-A39A-CDA751D750DB}"/>
              </a:ext>
            </a:extLst>
          </p:cNvPr>
          <p:cNvSpPr/>
          <p:nvPr/>
        </p:nvSpPr>
        <p:spPr>
          <a:xfrm>
            <a:off x="8016878" y="2315101"/>
            <a:ext cx="1125072" cy="354715"/>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rgbClr val="0078D7"/>
                </a:solidFill>
                <a:effectLst/>
                <a:uLnTx/>
                <a:uFillTx/>
                <a:ea typeface="+mn-ea"/>
                <a:cs typeface="Segoe UI Semibold" panose="020B0502040204020203" pitchFamily="34" charset="0"/>
              </a:rPr>
              <a:t>Compute instance</a:t>
            </a:r>
          </a:p>
        </p:txBody>
      </p:sp>
      <p:sp>
        <p:nvSpPr>
          <p:cNvPr id="40" name="Rectangle: Rounded Corners 103">
            <a:extLst>
              <a:ext uri="{FF2B5EF4-FFF2-40B4-BE49-F238E27FC236}">
                <a16:creationId xmlns:a16="http://schemas.microsoft.com/office/drawing/2014/main" id="{E9F8D794-BA39-0D42-9637-B10E30EFD814}"/>
              </a:ext>
            </a:extLst>
          </p:cNvPr>
          <p:cNvSpPr/>
          <p:nvPr/>
        </p:nvSpPr>
        <p:spPr>
          <a:xfrm>
            <a:off x="9320902" y="2307597"/>
            <a:ext cx="1125072" cy="354715"/>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rgbClr val="0078D7"/>
                </a:solidFill>
                <a:effectLst/>
                <a:uLnTx/>
                <a:uFillTx/>
                <a:ea typeface="+mn-ea"/>
                <a:cs typeface="Segoe UI Semibold" panose="020B0502040204020203" pitchFamily="34" charset="0"/>
              </a:rPr>
              <a:t>Compute instance</a:t>
            </a:r>
          </a:p>
        </p:txBody>
      </p:sp>
      <p:sp>
        <p:nvSpPr>
          <p:cNvPr id="41" name="Rectangle: Rounded Corners 103">
            <a:extLst>
              <a:ext uri="{FF2B5EF4-FFF2-40B4-BE49-F238E27FC236}">
                <a16:creationId xmlns:a16="http://schemas.microsoft.com/office/drawing/2014/main" id="{ED61A860-BC75-3F46-8978-517CDCC83433}"/>
              </a:ext>
            </a:extLst>
          </p:cNvPr>
          <p:cNvSpPr/>
          <p:nvPr/>
        </p:nvSpPr>
        <p:spPr>
          <a:xfrm>
            <a:off x="10624926" y="2307597"/>
            <a:ext cx="1125072" cy="354715"/>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rgbClr val="0078D7"/>
                </a:solidFill>
                <a:effectLst/>
                <a:uLnTx/>
                <a:uFillTx/>
                <a:ea typeface="+mn-ea"/>
                <a:cs typeface="Segoe UI Semibold" panose="020B0502040204020203" pitchFamily="34" charset="0"/>
              </a:rPr>
              <a:t>Compute instance</a:t>
            </a:r>
          </a:p>
        </p:txBody>
      </p:sp>
      <p:cxnSp>
        <p:nvCxnSpPr>
          <p:cNvPr id="177" name="Straight Arrow Connector 176">
            <a:extLst>
              <a:ext uri="{FF2B5EF4-FFF2-40B4-BE49-F238E27FC236}">
                <a16:creationId xmlns:a16="http://schemas.microsoft.com/office/drawing/2014/main" id="{DCA85DA6-C299-4647-8442-A5E503A4FECB}"/>
              </a:ext>
            </a:extLst>
          </p:cNvPr>
          <p:cNvCxnSpPr>
            <a:cxnSpLocks/>
          </p:cNvCxnSpPr>
          <p:nvPr/>
        </p:nvCxnSpPr>
        <p:spPr>
          <a:xfrm>
            <a:off x="9334381" y="3127685"/>
            <a:ext cx="0" cy="230708"/>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178" name="Straight Arrow Connector 177">
            <a:extLst>
              <a:ext uri="{FF2B5EF4-FFF2-40B4-BE49-F238E27FC236}">
                <a16:creationId xmlns:a16="http://schemas.microsoft.com/office/drawing/2014/main" id="{316E1687-3269-694F-B065-4DCA85D4D6E6}"/>
              </a:ext>
            </a:extLst>
          </p:cNvPr>
          <p:cNvCxnSpPr>
            <a:cxnSpLocks/>
          </p:cNvCxnSpPr>
          <p:nvPr/>
        </p:nvCxnSpPr>
        <p:spPr>
          <a:xfrm>
            <a:off x="7239811" y="2965547"/>
            <a:ext cx="4036816"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179" name="Straight Arrow Connector 178">
            <a:extLst>
              <a:ext uri="{FF2B5EF4-FFF2-40B4-BE49-F238E27FC236}">
                <a16:creationId xmlns:a16="http://schemas.microsoft.com/office/drawing/2014/main" id="{D38C4025-EFF8-E443-8FEF-C0898AEE1315}"/>
              </a:ext>
            </a:extLst>
          </p:cNvPr>
          <p:cNvCxnSpPr>
            <a:cxnSpLocks/>
          </p:cNvCxnSpPr>
          <p:nvPr/>
        </p:nvCxnSpPr>
        <p:spPr>
          <a:xfrm flipV="1">
            <a:off x="7244238" y="2749760"/>
            <a:ext cx="0" cy="212914"/>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80" name="Straight Arrow Connector 179">
            <a:extLst>
              <a:ext uri="{FF2B5EF4-FFF2-40B4-BE49-F238E27FC236}">
                <a16:creationId xmlns:a16="http://schemas.microsoft.com/office/drawing/2014/main" id="{FCE8B442-9817-E342-B494-BDFA6B0916DB}"/>
              </a:ext>
            </a:extLst>
          </p:cNvPr>
          <p:cNvCxnSpPr>
            <a:cxnSpLocks/>
          </p:cNvCxnSpPr>
          <p:nvPr/>
        </p:nvCxnSpPr>
        <p:spPr>
          <a:xfrm flipV="1">
            <a:off x="8539638" y="2749760"/>
            <a:ext cx="0" cy="212914"/>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81" name="Straight Arrow Connector 180">
            <a:extLst>
              <a:ext uri="{FF2B5EF4-FFF2-40B4-BE49-F238E27FC236}">
                <a16:creationId xmlns:a16="http://schemas.microsoft.com/office/drawing/2014/main" id="{42273D67-8588-A149-BD8D-F1D7FFC4CFEC}"/>
              </a:ext>
            </a:extLst>
          </p:cNvPr>
          <p:cNvCxnSpPr>
            <a:cxnSpLocks/>
          </p:cNvCxnSpPr>
          <p:nvPr/>
        </p:nvCxnSpPr>
        <p:spPr>
          <a:xfrm flipV="1">
            <a:off x="9851164" y="2749760"/>
            <a:ext cx="0" cy="212914"/>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82" name="Straight Arrow Connector 181">
            <a:extLst>
              <a:ext uri="{FF2B5EF4-FFF2-40B4-BE49-F238E27FC236}">
                <a16:creationId xmlns:a16="http://schemas.microsoft.com/office/drawing/2014/main" id="{D7914A2B-F14F-EF41-8003-ED6F532804B8}"/>
              </a:ext>
            </a:extLst>
          </p:cNvPr>
          <p:cNvCxnSpPr>
            <a:cxnSpLocks/>
          </p:cNvCxnSpPr>
          <p:nvPr/>
        </p:nvCxnSpPr>
        <p:spPr>
          <a:xfrm flipV="1">
            <a:off x="11276627" y="2749760"/>
            <a:ext cx="0" cy="212914"/>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83" name="Straight Arrow Connector 182">
            <a:extLst>
              <a:ext uri="{FF2B5EF4-FFF2-40B4-BE49-F238E27FC236}">
                <a16:creationId xmlns:a16="http://schemas.microsoft.com/office/drawing/2014/main" id="{B22B6143-49A3-5044-85DF-1134548A3DC9}"/>
              </a:ext>
            </a:extLst>
          </p:cNvPr>
          <p:cNvCxnSpPr>
            <a:cxnSpLocks/>
          </p:cNvCxnSpPr>
          <p:nvPr/>
        </p:nvCxnSpPr>
        <p:spPr>
          <a:xfrm>
            <a:off x="9337684" y="2962674"/>
            <a:ext cx="0" cy="233450"/>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85" name="Straight Arrow Connector 184">
            <a:extLst>
              <a:ext uri="{FF2B5EF4-FFF2-40B4-BE49-F238E27FC236}">
                <a16:creationId xmlns:a16="http://schemas.microsoft.com/office/drawing/2014/main" id="{3E3CFE7F-DCFD-E343-B574-4B945F2ADBC8}"/>
              </a:ext>
            </a:extLst>
          </p:cNvPr>
          <p:cNvCxnSpPr>
            <a:cxnSpLocks/>
          </p:cNvCxnSpPr>
          <p:nvPr/>
        </p:nvCxnSpPr>
        <p:spPr>
          <a:xfrm>
            <a:off x="7383498" y="2962674"/>
            <a:ext cx="0" cy="2645830"/>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90" name="Straight Arrow Connector 189">
            <a:extLst>
              <a:ext uri="{FF2B5EF4-FFF2-40B4-BE49-F238E27FC236}">
                <a16:creationId xmlns:a16="http://schemas.microsoft.com/office/drawing/2014/main" id="{AB25C61F-7423-5C4B-8517-84330A2C0890}"/>
              </a:ext>
            </a:extLst>
          </p:cNvPr>
          <p:cNvCxnSpPr>
            <a:cxnSpLocks/>
          </p:cNvCxnSpPr>
          <p:nvPr/>
        </p:nvCxnSpPr>
        <p:spPr>
          <a:xfrm>
            <a:off x="11181315" y="2962674"/>
            <a:ext cx="0" cy="1926702"/>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93" name="Straight Arrow Connector 192">
            <a:extLst>
              <a:ext uri="{FF2B5EF4-FFF2-40B4-BE49-F238E27FC236}">
                <a16:creationId xmlns:a16="http://schemas.microsoft.com/office/drawing/2014/main" id="{9184096A-E983-A44A-AC82-6D04A5161AC6}"/>
              </a:ext>
            </a:extLst>
          </p:cNvPr>
          <p:cNvCxnSpPr>
            <a:cxnSpLocks/>
          </p:cNvCxnSpPr>
          <p:nvPr/>
        </p:nvCxnSpPr>
        <p:spPr>
          <a:xfrm>
            <a:off x="7262999" y="1834452"/>
            <a:ext cx="4036816"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194" name="Straight Arrow Connector 193">
            <a:extLst>
              <a:ext uri="{FF2B5EF4-FFF2-40B4-BE49-F238E27FC236}">
                <a16:creationId xmlns:a16="http://schemas.microsoft.com/office/drawing/2014/main" id="{9FE42C54-12BF-2046-81A4-C0ACE7EB371D}"/>
              </a:ext>
            </a:extLst>
          </p:cNvPr>
          <p:cNvCxnSpPr>
            <a:cxnSpLocks/>
          </p:cNvCxnSpPr>
          <p:nvPr/>
        </p:nvCxnSpPr>
        <p:spPr>
          <a:xfrm flipV="1">
            <a:off x="7267426" y="1833156"/>
            <a:ext cx="0" cy="212914"/>
          </a:xfrm>
          <a:prstGeom prst="straightConnector1">
            <a:avLst/>
          </a:prstGeom>
          <a:noFill/>
          <a:ln w="12700" cap="flat" cmpd="sng" algn="ctr">
            <a:solidFill>
              <a:schemeClr val="tx2">
                <a:lumMod val="60000"/>
                <a:lumOff val="40000"/>
              </a:schemeClr>
            </a:solidFill>
            <a:prstDash val="solid"/>
            <a:headEnd type="triangle" w="med" len="med"/>
            <a:tailEnd type="none" w="med" len="med"/>
          </a:ln>
          <a:effectLst/>
        </p:spPr>
      </p:cxnSp>
      <p:cxnSp>
        <p:nvCxnSpPr>
          <p:cNvPr id="195" name="Straight Arrow Connector 194">
            <a:extLst>
              <a:ext uri="{FF2B5EF4-FFF2-40B4-BE49-F238E27FC236}">
                <a16:creationId xmlns:a16="http://schemas.microsoft.com/office/drawing/2014/main" id="{B4BAC7CA-1A7A-B54A-8E2E-34C3837745E8}"/>
              </a:ext>
            </a:extLst>
          </p:cNvPr>
          <p:cNvCxnSpPr>
            <a:cxnSpLocks/>
          </p:cNvCxnSpPr>
          <p:nvPr/>
        </p:nvCxnSpPr>
        <p:spPr>
          <a:xfrm flipV="1">
            <a:off x="8562826" y="1833156"/>
            <a:ext cx="0" cy="212914"/>
          </a:xfrm>
          <a:prstGeom prst="straightConnector1">
            <a:avLst/>
          </a:prstGeom>
          <a:noFill/>
          <a:ln w="12700" cap="flat" cmpd="sng" algn="ctr">
            <a:solidFill>
              <a:schemeClr val="tx2">
                <a:lumMod val="60000"/>
                <a:lumOff val="40000"/>
              </a:schemeClr>
            </a:solidFill>
            <a:prstDash val="solid"/>
            <a:headEnd type="triangle" w="med" len="med"/>
            <a:tailEnd type="none" w="med" len="med"/>
          </a:ln>
          <a:effectLst/>
        </p:spPr>
      </p:cxnSp>
      <p:cxnSp>
        <p:nvCxnSpPr>
          <p:cNvPr id="196" name="Straight Arrow Connector 195">
            <a:extLst>
              <a:ext uri="{FF2B5EF4-FFF2-40B4-BE49-F238E27FC236}">
                <a16:creationId xmlns:a16="http://schemas.microsoft.com/office/drawing/2014/main" id="{040BD06D-E8F0-E149-8CB9-5121F03D4278}"/>
              </a:ext>
            </a:extLst>
          </p:cNvPr>
          <p:cNvCxnSpPr>
            <a:cxnSpLocks/>
          </p:cNvCxnSpPr>
          <p:nvPr/>
        </p:nvCxnSpPr>
        <p:spPr>
          <a:xfrm flipV="1">
            <a:off x="9874352" y="1833156"/>
            <a:ext cx="0" cy="212914"/>
          </a:xfrm>
          <a:prstGeom prst="straightConnector1">
            <a:avLst/>
          </a:prstGeom>
          <a:noFill/>
          <a:ln w="12700" cap="flat" cmpd="sng" algn="ctr">
            <a:solidFill>
              <a:schemeClr val="tx2">
                <a:lumMod val="60000"/>
                <a:lumOff val="40000"/>
              </a:schemeClr>
            </a:solidFill>
            <a:prstDash val="solid"/>
            <a:headEnd type="triangle" w="med" len="med"/>
            <a:tailEnd type="none" w="med" len="med"/>
          </a:ln>
          <a:effectLst/>
        </p:spPr>
      </p:cxnSp>
      <p:cxnSp>
        <p:nvCxnSpPr>
          <p:cNvPr id="197" name="Straight Arrow Connector 196">
            <a:extLst>
              <a:ext uri="{FF2B5EF4-FFF2-40B4-BE49-F238E27FC236}">
                <a16:creationId xmlns:a16="http://schemas.microsoft.com/office/drawing/2014/main" id="{8BE3AC71-A0A0-A143-A33C-4D9CFF1A4502}"/>
              </a:ext>
            </a:extLst>
          </p:cNvPr>
          <p:cNvCxnSpPr>
            <a:cxnSpLocks/>
          </p:cNvCxnSpPr>
          <p:nvPr/>
        </p:nvCxnSpPr>
        <p:spPr>
          <a:xfrm flipV="1">
            <a:off x="11299815" y="1833156"/>
            <a:ext cx="0" cy="212914"/>
          </a:xfrm>
          <a:prstGeom prst="straightConnector1">
            <a:avLst/>
          </a:prstGeom>
          <a:noFill/>
          <a:ln w="12700" cap="flat" cmpd="sng" algn="ctr">
            <a:solidFill>
              <a:schemeClr val="tx2">
                <a:lumMod val="60000"/>
                <a:lumOff val="40000"/>
              </a:schemeClr>
            </a:solidFill>
            <a:prstDash val="solid"/>
            <a:headEnd type="triangle" w="med" len="med"/>
            <a:tailEnd type="none" w="med" len="med"/>
          </a:ln>
          <a:effectLst/>
        </p:spPr>
      </p:cxnSp>
      <p:cxnSp>
        <p:nvCxnSpPr>
          <p:cNvPr id="199" name="Straight Arrow Connector 198">
            <a:extLst>
              <a:ext uri="{FF2B5EF4-FFF2-40B4-BE49-F238E27FC236}">
                <a16:creationId xmlns:a16="http://schemas.microsoft.com/office/drawing/2014/main" id="{9AC9E069-AF3E-4942-8CBA-ADD4F2722B1A}"/>
              </a:ext>
            </a:extLst>
          </p:cNvPr>
          <p:cNvCxnSpPr>
            <a:cxnSpLocks/>
          </p:cNvCxnSpPr>
          <p:nvPr/>
        </p:nvCxnSpPr>
        <p:spPr>
          <a:xfrm flipV="1">
            <a:off x="9278531" y="1592714"/>
            <a:ext cx="0" cy="240442"/>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sp>
        <p:nvSpPr>
          <p:cNvPr id="206" name="TextBox 205">
            <a:extLst>
              <a:ext uri="{FF2B5EF4-FFF2-40B4-BE49-F238E27FC236}">
                <a16:creationId xmlns:a16="http://schemas.microsoft.com/office/drawing/2014/main" id="{B18233B4-BB46-1D4B-844B-C0C411D013CB}"/>
              </a:ext>
            </a:extLst>
          </p:cNvPr>
          <p:cNvSpPr txBox="1"/>
          <p:nvPr/>
        </p:nvSpPr>
        <p:spPr>
          <a:xfrm>
            <a:off x="6692587" y="4464512"/>
            <a:ext cx="742832" cy="501676"/>
          </a:xfrm>
          <a:prstGeom prst="rect">
            <a:avLst/>
          </a:prstGeom>
          <a:noFill/>
        </p:spPr>
        <p:txBody>
          <a:bodyPr wrap="non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Direct, </a:t>
            </a:r>
          </a:p>
          <a:p>
            <a:pPr algn="l">
              <a:lnSpc>
                <a:spcPct val="90000"/>
              </a:lnSpc>
              <a:spcAft>
                <a:spcPts val="600"/>
              </a:spcAft>
            </a:pPr>
            <a:r>
              <a:rPr lang="en-US" sz="1200">
                <a:gradFill>
                  <a:gsLst>
                    <a:gs pos="2917">
                      <a:schemeClr val="tx1"/>
                    </a:gs>
                    <a:gs pos="30000">
                      <a:schemeClr val="tx1"/>
                    </a:gs>
                  </a:gsLst>
                  <a:lin ang="5400000" scaled="0"/>
                </a:gradFill>
              </a:rPr>
              <a:t>no cache</a:t>
            </a:r>
          </a:p>
        </p:txBody>
      </p:sp>
      <p:sp>
        <p:nvSpPr>
          <p:cNvPr id="207" name="TextBox 206">
            <a:extLst>
              <a:ext uri="{FF2B5EF4-FFF2-40B4-BE49-F238E27FC236}">
                <a16:creationId xmlns:a16="http://schemas.microsoft.com/office/drawing/2014/main" id="{B1958EBA-F479-234E-923D-CC80A0873DAD}"/>
              </a:ext>
            </a:extLst>
          </p:cNvPr>
          <p:cNvSpPr txBox="1"/>
          <p:nvPr/>
        </p:nvSpPr>
        <p:spPr>
          <a:xfrm>
            <a:off x="11195431" y="4464512"/>
            <a:ext cx="742832" cy="501676"/>
          </a:xfrm>
          <a:prstGeom prst="rect">
            <a:avLst/>
          </a:prstGeom>
          <a:noFill/>
        </p:spPr>
        <p:txBody>
          <a:bodyPr wrap="non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Direct, </a:t>
            </a:r>
          </a:p>
          <a:p>
            <a:pPr algn="l">
              <a:lnSpc>
                <a:spcPct val="90000"/>
              </a:lnSpc>
              <a:spcAft>
                <a:spcPts val="600"/>
              </a:spcAft>
            </a:pPr>
            <a:r>
              <a:rPr lang="en-US" sz="1200">
                <a:gradFill>
                  <a:gsLst>
                    <a:gs pos="2917">
                      <a:schemeClr val="tx1"/>
                    </a:gs>
                    <a:gs pos="30000">
                      <a:schemeClr val="tx1"/>
                    </a:gs>
                  </a:gsLst>
                  <a:lin ang="5400000" scaled="0"/>
                </a:gradFill>
              </a:rPr>
              <a:t>no cache</a:t>
            </a:r>
          </a:p>
        </p:txBody>
      </p:sp>
    </p:spTree>
    <p:extLst>
      <p:ext uri="{BB962C8B-B14F-4D97-AF65-F5344CB8AC3E}">
        <p14:creationId xmlns:p14="http://schemas.microsoft.com/office/powerpoint/2010/main" val="55595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300B7-5C32-3C41-AA6D-4336D4472448}"/>
              </a:ext>
            </a:extLst>
          </p:cNvPr>
          <p:cNvSpPr>
            <a:spLocks noGrp="1"/>
          </p:cNvSpPr>
          <p:nvPr>
            <p:ph type="body" sz="quarter" idx="11"/>
          </p:nvPr>
        </p:nvSpPr>
        <p:spPr/>
        <p:txBody>
          <a:bodyPr/>
          <a:lstStyle/>
          <a:p>
            <a:r>
              <a:rPr lang="en-US"/>
              <a:t>Managing all data</a:t>
            </a:r>
          </a:p>
        </p:txBody>
      </p:sp>
    </p:spTree>
    <p:extLst>
      <p:ext uri="{BB962C8B-B14F-4D97-AF65-F5344CB8AC3E}">
        <p14:creationId xmlns:p14="http://schemas.microsoft.com/office/powerpoint/2010/main" val="38892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5B795440-D67F-5B4C-8FA8-06E1D30427A1}"/>
              </a:ext>
            </a:extLst>
          </p:cNvPr>
          <p:cNvSpPr/>
          <p:nvPr/>
        </p:nvSpPr>
        <p:spPr bwMode="auto">
          <a:xfrm>
            <a:off x="6086475" y="0"/>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 name="Title 2">
            <a:extLst>
              <a:ext uri="{FF2B5EF4-FFF2-40B4-BE49-F238E27FC236}">
                <a16:creationId xmlns:a16="http://schemas.microsoft.com/office/drawing/2014/main" id="{D96AE8FC-9812-408A-A4A2-23F261120800}"/>
              </a:ext>
            </a:extLst>
          </p:cNvPr>
          <p:cNvSpPr>
            <a:spLocks noGrp="1"/>
          </p:cNvSpPr>
          <p:nvPr>
            <p:ph type="title"/>
          </p:nvPr>
        </p:nvSpPr>
        <p:spPr>
          <a:xfrm>
            <a:off x="291640" y="320457"/>
            <a:ext cx="5435391" cy="1151362"/>
          </a:xfrm>
        </p:spPr>
        <p:txBody>
          <a:bodyPr vert="horz" lIns="91440" tIns="45720" rIns="91440" bIns="45720" rtlCol="0" anchor="t">
            <a:normAutofit/>
          </a:bodyPr>
          <a:lstStyle/>
          <a:p>
            <a:r>
              <a:rPr lang="en-US" sz="2800" b="1">
                <a:solidFill>
                  <a:srgbClr val="000000"/>
                </a:solidFill>
                <a:latin typeface="Segoe UI Semibold" panose="020B0502040204020203" pitchFamily="34" charset="0"/>
                <a:cs typeface="Segoe UI Semibold" panose="020B0502040204020203" pitchFamily="34" charset="0"/>
              </a:rPr>
              <a:t>Manage all your relational and big data in one unified system</a:t>
            </a:r>
          </a:p>
        </p:txBody>
      </p:sp>
      <p:sp>
        <p:nvSpPr>
          <p:cNvPr id="5" name="Text Placeholder 4">
            <a:extLst>
              <a:ext uri="{FF2B5EF4-FFF2-40B4-BE49-F238E27FC236}">
                <a16:creationId xmlns:a16="http://schemas.microsoft.com/office/drawing/2014/main" id="{FAD3830F-3912-4C85-B0B3-DF2298D59EB8}"/>
              </a:ext>
            </a:extLst>
          </p:cNvPr>
          <p:cNvSpPr>
            <a:spLocks noGrp="1"/>
          </p:cNvSpPr>
          <p:nvPr>
            <p:ph type="body" sz="quarter" idx="4294967295"/>
          </p:nvPr>
        </p:nvSpPr>
        <p:spPr>
          <a:xfrm>
            <a:off x="309094" y="1714806"/>
            <a:ext cx="4815559" cy="2154436"/>
          </a:xfrm>
        </p:spPr>
        <p:txBody>
          <a:bodyPr>
            <a:normAutofit fontScale="92500" lnSpcReduction="10000"/>
          </a:bodyPr>
          <a:lstStyle/>
          <a:p>
            <a:pPr marL="0" indent="0" defTabSz="914400">
              <a:buNone/>
            </a:pPr>
            <a:r>
              <a:rPr lang="en-US" sz="1600">
                <a:solidFill>
                  <a:srgbClr val="000000"/>
                </a:solidFill>
                <a:latin typeface="Segoe UI" panose="020B0502040204020203" pitchFamily="34" charset="0"/>
                <a:cs typeface="Segoe UI" panose="020B0502040204020203" pitchFamily="34" charset="0"/>
              </a:rPr>
              <a:t>Deploy big data and relational as a single, unified solution</a:t>
            </a:r>
          </a:p>
          <a:p>
            <a:pPr marL="0" indent="0" defTabSz="914400">
              <a:buNone/>
            </a:pPr>
            <a:endParaRPr lang="en-US" sz="1600">
              <a:solidFill>
                <a:srgbClr val="000000"/>
              </a:solidFill>
              <a:latin typeface="Segoe UI" panose="020B0502040204020203" pitchFamily="34" charset="0"/>
              <a:cs typeface="Segoe UI" panose="020B0502040204020203" pitchFamily="34" charset="0"/>
            </a:endParaRPr>
          </a:p>
          <a:p>
            <a:pPr marL="0" indent="0" defTabSz="914400">
              <a:buNone/>
            </a:pPr>
            <a:r>
              <a:rPr lang="en-US" sz="1600">
                <a:solidFill>
                  <a:srgbClr val="000000"/>
                </a:solidFill>
                <a:latin typeface="Segoe UI" panose="020B0502040204020203" pitchFamily="34" charset="0"/>
                <a:cs typeface="Segoe UI" panose="020B0502040204020203" pitchFamily="34" charset="0"/>
              </a:rPr>
              <a:t>Upgrade big data and relational at the same time and be assured of component compatibility</a:t>
            </a:r>
          </a:p>
          <a:p>
            <a:pPr marL="0" indent="0" defTabSz="914400">
              <a:buNone/>
            </a:pPr>
            <a:endParaRPr lang="en-US" sz="1600">
              <a:solidFill>
                <a:srgbClr val="000000"/>
              </a:solidFill>
              <a:latin typeface="Segoe UI" panose="020B0502040204020203" pitchFamily="34" charset="0"/>
              <a:cs typeface="Segoe UI" panose="020B0502040204020203" pitchFamily="34" charset="0"/>
            </a:endParaRPr>
          </a:p>
          <a:p>
            <a:pPr marL="0" indent="0" defTabSz="914400">
              <a:buNone/>
            </a:pPr>
            <a:r>
              <a:rPr lang="en-US" sz="1600">
                <a:solidFill>
                  <a:srgbClr val="000000"/>
                </a:solidFill>
                <a:latin typeface="Segoe UI" panose="020B0502040204020203" pitchFamily="34" charset="0"/>
                <a:cs typeface="Segoe UI" panose="020B0502040204020203" pitchFamily="34" charset="0"/>
              </a:rPr>
              <a:t>Provided, updated, and supported by Microsoft as part of SQL Server</a:t>
            </a:r>
          </a:p>
        </p:txBody>
      </p:sp>
      <p:grpSp>
        <p:nvGrpSpPr>
          <p:cNvPr id="2" name="Group 1"/>
          <p:cNvGrpSpPr/>
          <p:nvPr/>
        </p:nvGrpSpPr>
        <p:grpSpPr>
          <a:xfrm>
            <a:off x="6923945" y="2051131"/>
            <a:ext cx="4691834" cy="2755738"/>
            <a:chOff x="6904419" y="1627909"/>
            <a:chExt cx="4691834" cy="2755738"/>
          </a:xfrm>
        </p:grpSpPr>
        <p:sp>
          <p:nvSpPr>
            <p:cNvPr id="15" name="Freeform: Shape 14">
              <a:extLst>
                <a:ext uri="{FF2B5EF4-FFF2-40B4-BE49-F238E27FC236}">
                  <a16:creationId xmlns:a16="http://schemas.microsoft.com/office/drawing/2014/main" id="{E739A044-DAE5-4B66-B97E-D6D0D4AE1848}"/>
                </a:ext>
              </a:extLst>
            </p:cNvPr>
            <p:cNvSpPr/>
            <p:nvPr/>
          </p:nvSpPr>
          <p:spPr bwMode="auto">
            <a:xfrm flipH="1">
              <a:off x="7218260" y="3847073"/>
              <a:ext cx="531918" cy="536574"/>
            </a:xfrm>
            <a:custGeom>
              <a:avLst/>
              <a:gdLst>
                <a:gd name="connsiteX0" fmla="*/ 338412 w 835675"/>
                <a:gd name="connsiteY0" fmla="*/ 0 h 775094"/>
                <a:gd name="connsiteX1" fmla="*/ 18802 w 835675"/>
                <a:gd name="connsiteY1" fmla="*/ 0 h 775094"/>
                <a:gd name="connsiteX2" fmla="*/ 0 w 835675"/>
                <a:gd name="connsiteY2" fmla="*/ 645917 h 775094"/>
                <a:gd name="connsiteX3" fmla="*/ 7671 w 835675"/>
                <a:gd name="connsiteY3" fmla="*/ 645917 h 775094"/>
                <a:gd name="connsiteX4" fmla="*/ 7671 w 835675"/>
                <a:gd name="connsiteY4" fmla="*/ 712897 h 775094"/>
                <a:gd name="connsiteX5" fmla="*/ 69868 w 835675"/>
                <a:gd name="connsiteY5" fmla="*/ 775094 h 775094"/>
                <a:gd name="connsiteX6" fmla="*/ 716805 w 835675"/>
                <a:gd name="connsiteY6" fmla="*/ 775094 h 775094"/>
                <a:gd name="connsiteX7" fmla="*/ 835675 w 835675"/>
                <a:gd name="connsiteY7" fmla="*/ 656224 h 775094"/>
                <a:gd name="connsiteX8" fmla="*/ 835675 w 835675"/>
                <a:gd name="connsiteY8" fmla="*/ 539400 h 775094"/>
                <a:gd name="connsiteX9" fmla="*/ 599981 w 835675"/>
                <a:gd name="connsiteY9" fmla="*/ 303706 h 775094"/>
                <a:gd name="connsiteX10" fmla="*/ 329572 w 835675"/>
                <a:gd name="connsiteY10" fmla="*/ 303706 h 775094"/>
                <a:gd name="connsiteX0" fmla="*/ 330741 w 828004"/>
                <a:gd name="connsiteY0" fmla="*/ 0 h 775094"/>
                <a:gd name="connsiteX1" fmla="*/ 11131 w 828004"/>
                <a:gd name="connsiteY1" fmla="*/ 0 h 775094"/>
                <a:gd name="connsiteX2" fmla="*/ 0 w 828004"/>
                <a:gd name="connsiteY2" fmla="*/ 645917 h 775094"/>
                <a:gd name="connsiteX3" fmla="*/ 0 w 828004"/>
                <a:gd name="connsiteY3" fmla="*/ 712897 h 775094"/>
                <a:gd name="connsiteX4" fmla="*/ 62197 w 828004"/>
                <a:gd name="connsiteY4" fmla="*/ 775094 h 775094"/>
                <a:gd name="connsiteX5" fmla="*/ 709134 w 828004"/>
                <a:gd name="connsiteY5" fmla="*/ 775094 h 775094"/>
                <a:gd name="connsiteX6" fmla="*/ 828004 w 828004"/>
                <a:gd name="connsiteY6" fmla="*/ 656224 h 775094"/>
                <a:gd name="connsiteX7" fmla="*/ 828004 w 828004"/>
                <a:gd name="connsiteY7" fmla="*/ 539400 h 775094"/>
                <a:gd name="connsiteX8" fmla="*/ 592310 w 828004"/>
                <a:gd name="connsiteY8" fmla="*/ 303706 h 775094"/>
                <a:gd name="connsiteX9" fmla="*/ 321901 w 828004"/>
                <a:gd name="connsiteY9" fmla="*/ 303706 h 775094"/>
                <a:gd name="connsiteX10" fmla="*/ 330741 w 828004"/>
                <a:gd name="connsiteY10" fmla="*/ 0 h 775094"/>
                <a:gd name="connsiteX0" fmla="*/ 330741 w 828004"/>
                <a:gd name="connsiteY0" fmla="*/ 0 h 775094"/>
                <a:gd name="connsiteX1" fmla="*/ 11131 w 828004"/>
                <a:gd name="connsiteY1" fmla="*/ 0 h 775094"/>
                <a:gd name="connsiteX2" fmla="*/ 0 w 828004"/>
                <a:gd name="connsiteY2" fmla="*/ 712897 h 775094"/>
                <a:gd name="connsiteX3" fmla="*/ 62197 w 828004"/>
                <a:gd name="connsiteY3" fmla="*/ 775094 h 775094"/>
                <a:gd name="connsiteX4" fmla="*/ 709134 w 828004"/>
                <a:gd name="connsiteY4" fmla="*/ 775094 h 775094"/>
                <a:gd name="connsiteX5" fmla="*/ 828004 w 828004"/>
                <a:gd name="connsiteY5" fmla="*/ 656224 h 775094"/>
                <a:gd name="connsiteX6" fmla="*/ 828004 w 828004"/>
                <a:gd name="connsiteY6" fmla="*/ 539400 h 775094"/>
                <a:gd name="connsiteX7" fmla="*/ 592310 w 828004"/>
                <a:gd name="connsiteY7" fmla="*/ 303706 h 775094"/>
                <a:gd name="connsiteX8" fmla="*/ 321901 w 828004"/>
                <a:gd name="connsiteY8" fmla="*/ 303706 h 775094"/>
                <a:gd name="connsiteX9" fmla="*/ 330741 w 828004"/>
                <a:gd name="connsiteY9" fmla="*/ 0 h 775094"/>
                <a:gd name="connsiteX0" fmla="*/ 330741 w 828004"/>
                <a:gd name="connsiteY0" fmla="*/ 77730 h 852824"/>
                <a:gd name="connsiteX1" fmla="*/ 16566 w 828004"/>
                <a:gd name="connsiteY1" fmla="*/ 0 h 852824"/>
                <a:gd name="connsiteX2" fmla="*/ 0 w 828004"/>
                <a:gd name="connsiteY2" fmla="*/ 790627 h 852824"/>
                <a:gd name="connsiteX3" fmla="*/ 62197 w 828004"/>
                <a:gd name="connsiteY3" fmla="*/ 852824 h 852824"/>
                <a:gd name="connsiteX4" fmla="*/ 709134 w 828004"/>
                <a:gd name="connsiteY4" fmla="*/ 852824 h 852824"/>
                <a:gd name="connsiteX5" fmla="*/ 828004 w 828004"/>
                <a:gd name="connsiteY5" fmla="*/ 733954 h 852824"/>
                <a:gd name="connsiteX6" fmla="*/ 828004 w 828004"/>
                <a:gd name="connsiteY6" fmla="*/ 617130 h 852824"/>
                <a:gd name="connsiteX7" fmla="*/ 592310 w 828004"/>
                <a:gd name="connsiteY7" fmla="*/ 381436 h 852824"/>
                <a:gd name="connsiteX8" fmla="*/ 321901 w 828004"/>
                <a:gd name="connsiteY8" fmla="*/ 381436 h 852824"/>
                <a:gd name="connsiteX9" fmla="*/ 330741 w 828004"/>
                <a:gd name="connsiteY9" fmla="*/ 77730 h 852824"/>
                <a:gd name="connsiteX0" fmla="*/ 336176 w 828004"/>
                <a:gd name="connsiteY0" fmla="*/ 0 h 930554"/>
                <a:gd name="connsiteX1" fmla="*/ 16566 w 828004"/>
                <a:gd name="connsiteY1" fmla="*/ 77730 h 930554"/>
                <a:gd name="connsiteX2" fmla="*/ 0 w 828004"/>
                <a:gd name="connsiteY2" fmla="*/ 868357 h 930554"/>
                <a:gd name="connsiteX3" fmla="*/ 62197 w 828004"/>
                <a:gd name="connsiteY3" fmla="*/ 930554 h 930554"/>
                <a:gd name="connsiteX4" fmla="*/ 709134 w 828004"/>
                <a:gd name="connsiteY4" fmla="*/ 930554 h 930554"/>
                <a:gd name="connsiteX5" fmla="*/ 828004 w 828004"/>
                <a:gd name="connsiteY5" fmla="*/ 811684 h 930554"/>
                <a:gd name="connsiteX6" fmla="*/ 828004 w 828004"/>
                <a:gd name="connsiteY6" fmla="*/ 694860 h 930554"/>
                <a:gd name="connsiteX7" fmla="*/ 592310 w 828004"/>
                <a:gd name="connsiteY7" fmla="*/ 459166 h 930554"/>
                <a:gd name="connsiteX8" fmla="*/ 321901 w 828004"/>
                <a:gd name="connsiteY8" fmla="*/ 459166 h 930554"/>
                <a:gd name="connsiteX9" fmla="*/ 336176 w 828004"/>
                <a:gd name="connsiteY9" fmla="*/ 0 h 930554"/>
                <a:gd name="connsiteX0" fmla="*/ 346787 w 838615"/>
                <a:gd name="connsiteY0" fmla="*/ 0 h 930554"/>
                <a:gd name="connsiteX1" fmla="*/ 0 w 838615"/>
                <a:gd name="connsiteY1" fmla="*/ 59791 h 930554"/>
                <a:gd name="connsiteX2" fmla="*/ 10611 w 838615"/>
                <a:gd name="connsiteY2" fmla="*/ 868357 h 930554"/>
                <a:gd name="connsiteX3" fmla="*/ 72808 w 838615"/>
                <a:gd name="connsiteY3" fmla="*/ 930554 h 930554"/>
                <a:gd name="connsiteX4" fmla="*/ 719745 w 838615"/>
                <a:gd name="connsiteY4" fmla="*/ 930554 h 930554"/>
                <a:gd name="connsiteX5" fmla="*/ 838615 w 838615"/>
                <a:gd name="connsiteY5" fmla="*/ 811684 h 930554"/>
                <a:gd name="connsiteX6" fmla="*/ 838615 w 838615"/>
                <a:gd name="connsiteY6" fmla="*/ 694860 h 930554"/>
                <a:gd name="connsiteX7" fmla="*/ 602921 w 838615"/>
                <a:gd name="connsiteY7" fmla="*/ 459166 h 930554"/>
                <a:gd name="connsiteX8" fmla="*/ 332512 w 838615"/>
                <a:gd name="connsiteY8" fmla="*/ 459166 h 930554"/>
                <a:gd name="connsiteX9" fmla="*/ 346787 w 838615"/>
                <a:gd name="connsiteY9" fmla="*/ 0 h 93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615" h="930554">
                  <a:moveTo>
                    <a:pt x="346787" y="0"/>
                  </a:moveTo>
                  <a:lnTo>
                    <a:pt x="0" y="59791"/>
                  </a:lnTo>
                  <a:lnTo>
                    <a:pt x="10611" y="868357"/>
                  </a:lnTo>
                  <a:cubicBezTo>
                    <a:pt x="10611" y="902707"/>
                    <a:pt x="38458" y="930554"/>
                    <a:pt x="72808" y="930554"/>
                  </a:cubicBezTo>
                  <a:lnTo>
                    <a:pt x="719745" y="930554"/>
                  </a:lnTo>
                  <a:cubicBezTo>
                    <a:pt x="785395" y="930554"/>
                    <a:pt x="838615" y="877335"/>
                    <a:pt x="838615" y="811684"/>
                  </a:cubicBezTo>
                  <a:lnTo>
                    <a:pt x="838615" y="694860"/>
                  </a:lnTo>
                  <a:cubicBezTo>
                    <a:pt x="838615" y="564690"/>
                    <a:pt x="733091" y="459166"/>
                    <a:pt x="602921" y="459166"/>
                  </a:cubicBezTo>
                  <a:lnTo>
                    <a:pt x="332512" y="459166"/>
                  </a:lnTo>
                  <a:lnTo>
                    <a:pt x="346787" y="0"/>
                  </a:lnTo>
                  <a:close/>
                </a:path>
              </a:pathLst>
            </a:cu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16" name="Freeform: Shape 15">
              <a:extLst>
                <a:ext uri="{FF2B5EF4-FFF2-40B4-BE49-F238E27FC236}">
                  <a16:creationId xmlns:a16="http://schemas.microsoft.com/office/drawing/2014/main" id="{5CD7BD9C-865F-4917-B53B-54909488C810}"/>
                </a:ext>
              </a:extLst>
            </p:cNvPr>
            <p:cNvSpPr/>
            <p:nvPr/>
          </p:nvSpPr>
          <p:spPr bwMode="auto">
            <a:xfrm>
              <a:off x="7932314" y="3874654"/>
              <a:ext cx="525187" cy="508991"/>
            </a:xfrm>
            <a:custGeom>
              <a:avLst/>
              <a:gdLst>
                <a:gd name="connsiteX0" fmla="*/ 338412 w 835675"/>
                <a:gd name="connsiteY0" fmla="*/ 0 h 775094"/>
                <a:gd name="connsiteX1" fmla="*/ 18802 w 835675"/>
                <a:gd name="connsiteY1" fmla="*/ 0 h 775094"/>
                <a:gd name="connsiteX2" fmla="*/ 0 w 835675"/>
                <a:gd name="connsiteY2" fmla="*/ 645917 h 775094"/>
                <a:gd name="connsiteX3" fmla="*/ 7671 w 835675"/>
                <a:gd name="connsiteY3" fmla="*/ 645917 h 775094"/>
                <a:gd name="connsiteX4" fmla="*/ 7671 w 835675"/>
                <a:gd name="connsiteY4" fmla="*/ 712897 h 775094"/>
                <a:gd name="connsiteX5" fmla="*/ 69868 w 835675"/>
                <a:gd name="connsiteY5" fmla="*/ 775094 h 775094"/>
                <a:gd name="connsiteX6" fmla="*/ 716805 w 835675"/>
                <a:gd name="connsiteY6" fmla="*/ 775094 h 775094"/>
                <a:gd name="connsiteX7" fmla="*/ 835675 w 835675"/>
                <a:gd name="connsiteY7" fmla="*/ 656224 h 775094"/>
                <a:gd name="connsiteX8" fmla="*/ 835675 w 835675"/>
                <a:gd name="connsiteY8" fmla="*/ 539400 h 775094"/>
                <a:gd name="connsiteX9" fmla="*/ 599981 w 835675"/>
                <a:gd name="connsiteY9" fmla="*/ 303706 h 775094"/>
                <a:gd name="connsiteX10" fmla="*/ 329572 w 835675"/>
                <a:gd name="connsiteY10" fmla="*/ 303706 h 775094"/>
                <a:gd name="connsiteX0" fmla="*/ 330741 w 828004"/>
                <a:gd name="connsiteY0" fmla="*/ 0 h 775094"/>
                <a:gd name="connsiteX1" fmla="*/ 11131 w 828004"/>
                <a:gd name="connsiteY1" fmla="*/ 0 h 775094"/>
                <a:gd name="connsiteX2" fmla="*/ 0 w 828004"/>
                <a:gd name="connsiteY2" fmla="*/ 645917 h 775094"/>
                <a:gd name="connsiteX3" fmla="*/ 0 w 828004"/>
                <a:gd name="connsiteY3" fmla="*/ 712897 h 775094"/>
                <a:gd name="connsiteX4" fmla="*/ 62197 w 828004"/>
                <a:gd name="connsiteY4" fmla="*/ 775094 h 775094"/>
                <a:gd name="connsiteX5" fmla="*/ 709134 w 828004"/>
                <a:gd name="connsiteY5" fmla="*/ 775094 h 775094"/>
                <a:gd name="connsiteX6" fmla="*/ 828004 w 828004"/>
                <a:gd name="connsiteY6" fmla="*/ 656224 h 775094"/>
                <a:gd name="connsiteX7" fmla="*/ 828004 w 828004"/>
                <a:gd name="connsiteY7" fmla="*/ 539400 h 775094"/>
                <a:gd name="connsiteX8" fmla="*/ 592310 w 828004"/>
                <a:gd name="connsiteY8" fmla="*/ 303706 h 775094"/>
                <a:gd name="connsiteX9" fmla="*/ 321901 w 828004"/>
                <a:gd name="connsiteY9" fmla="*/ 303706 h 775094"/>
                <a:gd name="connsiteX10" fmla="*/ 330741 w 828004"/>
                <a:gd name="connsiteY10" fmla="*/ 0 h 775094"/>
                <a:gd name="connsiteX0" fmla="*/ 330741 w 828004"/>
                <a:gd name="connsiteY0" fmla="*/ 0 h 775094"/>
                <a:gd name="connsiteX1" fmla="*/ 11131 w 828004"/>
                <a:gd name="connsiteY1" fmla="*/ 0 h 775094"/>
                <a:gd name="connsiteX2" fmla="*/ 0 w 828004"/>
                <a:gd name="connsiteY2" fmla="*/ 712897 h 775094"/>
                <a:gd name="connsiteX3" fmla="*/ 62197 w 828004"/>
                <a:gd name="connsiteY3" fmla="*/ 775094 h 775094"/>
                <a:gd name="connsiteX4" fmla="*/ 709134 w 828004"/>
                <a:gd name="connsiteY4" fmla="*/ 775094 h 775094"/>
                <a:gd name="connsiteX5" fmla="*/ 828004 w 828004"/>
                <a:gd name="connsiteY5" fmla="*/ 656224 h 775094"/>
                <a:gd name="connsiteX6" fmla="*/ 828004 w 828004"/>
                <a:gd name="connsiteY6" fmla="*/ 539400 h 775094"/>
                <a:gd name="connsiteX7" fmla="*/ 592310 w 828004"/>
                <a:gd name="connsiteY7" fmla="*/ 303706 h 775094"/>
                <a:gd name="connsiteX8" fmla="*/ 321901 w 828004"/>
                <a:gd name="connsiteY8" fmla="*/ 303706 h 775094"/>
                <a:gd name="connsiteX9" fmla="*/ 330741 w 828004"/>
                <a:gd name="connsiteY9" fmla="*/ 0 h 775094"/>
                <a:gd name="connsiteX0" fmla="*/ 379661 w 828004"/>
                <a:gd name="connsiteY0" fmla="*/ 0 h 882719"/>
                <a:gd name="connsiteX1" fmla="*/ 11131 w 828004"/>
                <a:gd name="connsiteY1" fmla="*/ 107625 h 882719"/>
                <a:gd name="connsiteX2" fmla="*/ 0 w 828004"/>
                <a:gd name="connsiteY2" fmla="*/ 820522 h 882719"/>
                <a:gd name="connsiteX3" fmla="*/ 62197 w 828004"/>
                <a:gd name="connsiteY3" fmla="*/ 882719 h 882719"/>
                <a:gd name="connsiteX4" fmla="*/ 709134 w 828004"/>
                <a:gd name="connsiteY4" fmla="*/ 882719 h 882719"/>
                <a:gd name="connsiteX5" fmla="*/ 828004 w 828004"/>
                <a:gd name="connsiteY5" fmla="*/ 763849 h 882719"/>
                <a:gd name="connsiteX6" fmla="*/ 828004 w 828004"/>
                <a:gd name="connsiteY6" fmla="*/ 647025 h 882719"/>
                <a:gd name="connsiteX7" fmla="*/ 592310 w 828004"/>
                <a:gd name="connsiteY7" fmla="*/ 411331 h 882719"/>
                <a:gd name="connsiteX8" fmla="*/ 321901 w 828004"/>
                <a:gd name="connsiteY8" fmla="*/ 411331 h 882719"/>
                <a:gd name="connsiteX9" fmla="*/ 379661 w 828004"/>
                <a:gd name="connsiteY9" fmla="*/ 0 h 882719"/>
                <a:gd name="connsiteX0" fmla="*/ 379661 w 828004"/>
                <a:gd name="connsiteY0" fmla="*/ 0 h 882719"/>
                <a:gd name="connsiteX1" fmla="*/ 5695 w 828004"/>
                <a:gd name="connsiteY1" fmla="*/ 65772 h 882719"/>
                <a:gd name="connsiteX2" fmla="*/ 0 w 828004"/>
                <a:gd name="connsiteY2" fmla="*/ 820522 h 882719"/>
                <a:gd name="connsiteX3" fmla="*/ 62197 w 828004"/>
                <a:gd name="connsiteY3" fmla="*/ 882719 h 882719"/>
                <a:gd name="connsiteX4" fmla="*/ 709134 w 828004"/>
                <a:gd name="connsiteY4" fmla="*/ 882719 h 882719"/>
                <a:gd name="connsiteX5" fmla="*/ 828004 w 828004"/>
                <a:gd name="connsiteY5" fmla="*/ 763849 h 882719"/>
                <a:gd name="connsiteX6" fmla="*/ 828004 w 828004"/>
                <a:gd name="connsiteY6" fmla="*/ 647025 h 882719"/>
                <a:gd name="connsiteX7" fmla="*/ 592310 w 828004"/>
                <a:gd name="connsiteY7" fmla="*/ 411331 h 882719"/>
                <a:gd name="connsiteX8" fmla="*/ 321901 w 828004"/>
                <a:gd name="connsiteY8" fmla="*/ 411331 h 882719"/>
                <a:gd name="connsiteX9" fmla="*/ 379661 w 828004"/>
                <a:gd name="connsiteY9" fmla="*/ 0 h 8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004" h="882719">
                  <a:moveTo>
                    <a:pt x="379661" y="0"/>
                  </a:moveTo>
                  <a:lnTo>
                    <a:pt x="5695" y="65772"/>
                  </a:lnTo>
                  <a:cubicBezTo>
                    <a:pt x="3797" y="317355"/>
                    <a:pt x="1898" y="568939"/>
                    <a:pt x="0" y="820522"/>
                  </a:cubicBezTo>
                  <a:cubicBezTo>
                    <a:pt x="0" y="854872"/>
                    <a:pt x="27847" y="882719"/>
                    <a:pt x="62197" y="882719"/>
                  </a:cubicBezTo>
                  <a:lnTo>
                    <a:pt x="709134" y="882719"/>
                  </a:lnTo>
                  <a:cubicBezTo>
                    <a:pt x="774784" y="882719"/>
                    <a:pt x="828004" y="829500"/>
                    <a:pt x="828004" y="763849"/>
                  </a:cubicBezTo>
                  <a:lnTo>
                    <a:pt x="828004" y="647025"/>
                  </a:lnTo>
                  <a:cubicBezTo>
                    <a:pt x="828004" y="516855"/>
                    <a:pt x="722480" y="411331"/>
                    <a:pt x="592310" y="411331"/>
                  </a:cubicBezTo>
                  <a:lnTo>
                    <a:pt x="321901" y="411331"/>
                  </a:lnTo>
                  <a:lnTo>
                    <a:pt x="379661" y="0"/>
                  </a:lnTo>
                  <a:close/>
                </a:path>
              </a:pathLst>
            </a:cu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18" name="Freeform: Shape 17">
              <a:extLst>
                <a:ext uri="{FF2B5EF4-FFF2-40B4-BE49-F238E27FC236}">
                  <a16:creationId xmlns:a16="http://schemas.microsoft.com/office/drawing/2014/main" id="{B1F814B6-F673-460C-ABEE-1115D9733489}"/>
                </a:ext>
              </a:extLst>
            </p:cNvPr>
            <p:cNvSpPr/>
            <p:nvPr/>
          </p:nvSpPr>
          <p:spPr bwMode="auto">
            <a:xfrm rot="1977335">
              <a:off x="6904419" y="2940589"/>
              <a:ext cx="444694" cy="1040377"/>
            </a:xfrm>
            <a:custGeom>
              <a:avLst/>
              <a:gdLst>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7795 w 525660"/>
                <a:gd name="connsiteY25" fmla="*/ 878117 h 1112193"/>
                <a:gd name="connsiteX26" fmla="*/ 391349 w 525660"/>
                <a:gd name="connsiteY26" fmla="*/ 804976 h 1112193"/>
                <a:gd name="connsiteX27" fmla="*/ 429475 w 525660"/>
                <a:gd name="connsiteY27" fmla="*/ 834861 h 1112193"/>
                <a:gd name="connsiteX28" fmla="*/ 512989 w 525660"/>
                <a:gd name="connsiteY28" fmla="*/ 824741 h 1112193"/>
                <a:gd name="connsiteX29" fmla="*/ 512990 w 525660"/>
                <a:gd name="connsiteY29" fmla="*/ 824742 h 1112193"/>
                <a:gd name="connsiteX30" fmla="*/ 502869 w 525660"/>
                <a:gd name="connsiteY30" fmla="*/ 741228 h 1112193"/>
                <a:gd name="connsiteX31" fmla="*/ 382214 w 525660"/>
                <a:gd name="connsiteY31" fmla="*/ 646654 h 1112193"/>
                <a:gd name="connsiteX32" fmla="*/ 380320 w 525660"/>
                <a:gd name="connsiteY32" fmla="*/ 645703 h 1112193"/>
                <a:gd name="connsiteX33" fmla="*/ 348811 w 525660"/>
                <a:gd name="connsiteY33" fmla="*/ 593688 h 1112193"/>
                <a:gd name="connsiteX34" fmla="*/ 346833 w 525660"/>
                <a:gd name="connsiteY34" fmla="*/ 592210 h 1112193"/>
                <a:gd name="connsiteX35" fmla="*/ 346833 w 525660"/>
                <a:gd name="connsiteY35"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587 w 525660"/>
                <a:gd name="connsiteY19" fmla="*/ 910853 h 1112193"/>
                <a:gd name="connsiteX20" fmla="*/ 299030 w 525660"/>
                <a:gd name="connsiteY20" fmla="*/ 1060684 h 1112193"/>
                <a:gd name="connsiteX21" fmla="*/ 369756 w 525660"/>
                <a:gd name="connsiteY21" fmla="*/ 1106233 h 1112193"/>
                <a:gd name="connsiteX22" fmla="*/ 369756 w 525660"/>
                <a:gd name="connsiteY22" fmla="*/ 1106234 h 1112193"/>
                <a:gd name="connsiteX23" fmla="*/ 415305 w 525660"/>
                <a:gd name="connsiteY23" fmla="*/ 1035507 h 1112193"/>
                <a:gd name="connsiteX24" fmla="*/ 387795 w 525660"/>
                <a:gd name="connsiteY24" fmla="*/ 878117 h 1112193"/>
                <a:gd name="connsiteX25" fmla="*/ 391349 w 525660"/>
                <a:gd name="connsiteY25" fmla="*/ 804976 h 1112193"/>
                <a:gd name="connsiteX26" fmla="*/ 429475 w 525660"/>
                <a:gd name="connsiteY26" fmla="*/ 834861 h 1112193"/>
                <a:gd name="connsiteX27" fmla="*/ 512989 w 525660"/>
                <a:gd name="connsiteY27" fmla="*/ 824741 h 1112193"/>
                <a:gd name="connsiteX28" fmla="*/ 512990 w 525660"/>
                <a:gd name="connsiteY28" fmla="*/ 824742 h 1112193"/>
                <a:gd name="connsiteX29" fmla="*/ 502869 w 525660"/>
                <a:gd name="connsiteY29" fmla="*/ 741228 h 1112193"/>
                <a:gd name="connsiteX30" fmla="*/ 382214 w 525660"/>
                <a:gd name="connsiteY30" fmla="*/ 646654 h 1112193"/>
                <a:gd name="connsiteX31" fmla="*/ 380320 w 525660"/>
                <a:gd name="connsiteY31" fmla="*/ 645703 h 1112193"/>
                <a:gd name="connsiteX32" fmla="*/ 348811 w 525660"/>
                <a:gd name="connsiteY32" fmla="*/ 593688 h 1112193"/>
                <a:gd name="connsiteX33" fmla="*/ 346833 w 525660"/>
                <a:gd name="connsiteY33" fmla="*/ 592210 h 1112193"/>
                <a:gd name="connsiteX34" fmla="*/ 346833 w 525660"/>
                <a:gd name="connsiteY34"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99030 w 525660"/>
                <a:gd name="connsiteY19" fmla="*/ 1060684 h 1112193"/>
                <a:gd name="connsiteX20" fmla="*/ 369756 w 525660"/>
                <a:gd name="connsiteY20" fmla="*/ 1106233 h 1112193"/>
                <a:gd name="connsiteX21" fmla="*/ 369756 w 525660"/>
                <a:gd name="connsiteY21" fmla="*/ 1106234 h 1112193"/>
                <a:gd name="connsiteX22" fmla="*/ 415305 w 525660"/>
                <a:gd name="connsiteY22" fmla="*/ 1035507 h 1112193"/>
                <a:gd name="connsiteX23" fmla="*/ 387795 w 525660"/>
                <a:gd name="connsiteY23" fmla="*/ 878117 h 1112193"/>
                <a:gd name="connsiteX24" fmla="*/ 391349 w 525660"/>
                <a:gd name="connsiteY24" fmla="*/ 804976 h 1112193"/>
                <a:gd name="connsiteX25" fmla="*/ 429475 w 525660"/>
                <a:gd name="connsiteY25" fmla="*/ 834861 h 1112193"/>
                <a:gd name="connsiteX26" fmla="*/ 512989 w 525660"/>
                <a:gd name="connsiteY26" fmla="*/ 824741 h 1112193"/>
                <a:gd name="connsiteX27" fmla="*/ 512990 w 525660"/>
                <a:gd name="connsiteY27" fmla="*/ 824742 h 1112193"/>
                <a:gd name="connsiteX28" fmla="*/ 502869 w 525660"/>
                <a:gd name="connsiteY28" fmla="*/ 741228 h 1112193"/>
                <a:gd name="connsiteX29" fmla="*/ 382214 w 525660"/>
                <a:gd name="connsiteY29" fmla="*/ 646654 h 1112193"/>
                <a:gd name="connsiteX30" fmla="*/ 380320 w 525660"/>
                <a:gd name="connsiteY30" fmla="*/ 645703 h 1112193"/>
                <a:gd name="connsiteX31" fmla="*/ 348811 w 525660"/>
                <a:gd name="connsiteY31" fmla="*/ 593688 h 1112193"/>
                <a:gd name="connsiteX32" fmla="*/ 346833 w 525660"/>
                <a:gd name="connsiteY32" fmla="*/ 592210 h 1112193"/>
                <a:gd name="connsiteX33" fmla="*/ 346833 w 525660"/>
                <a:gd name="connsiteY33"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99030 w 525660"/>
                <a:gd name="connsiteY18" fmla="*/ 1060684 h 1112193"/>
                <a:gd name="connsiteX19" fmla="*/ 369756 w 525660"/>
                <a:gd name="connsiteY19" fmla="*/ 1106233 h 1112193"/>
                <a:gd name="connsiteX20" fmla="*/ 369756 w 525660"/>
                <a:gd name="connsiteY20" fmla="*/ 1106234 h 1112193"/>
                <a:gd name="connsiteX21" fmla="*/ 415305 w 525660"/>
                <a:gd name="connsiteY21" fmla="*/ 1035507 h 1112193"/>
                <a:gd name="connsiteX22" fmla="*/ 387795 w 525660"/>
                <a:gd name="connsiteY22" fmla="*/ 878117 h 1112193"/>
                <a:gd name="connsiteX23" fmla="*/ 391349 w 525660"/>
                <a:gd name="connsiteY23" fmla="*/ 804976 h 1112193"/>
                <a:gd name="connsiteX24" fmla="*/ 429475 w 525660"/>
                <a:gd name="connsiteY24" fmla="*/ 834861 h 1112193"/>
                <a:gd name="connsiteX25" fmla="*/ 512989 w 525660"/>
                <a:gd name="connsiteY25" fmla="*/ 824741 h 1112193"/>
                <a:gd name="connsiteX26" fmla="*/ 512990 w 525660"/>
                <a:gd name="connsiteY26" fmla="*/ 824742 h 1112193"/>
                <a:gd name="connsiteX27" fmla="*/ 502869 w 525660"/>
                <a:gd name="connsiteY27" fmla="*/ 741228 h 1112193"/>
                <a:gd name="connsiteX28" fmla="*/ 382214 w 525660"/>
                <a:gd name="connsiteY28" fmla="*/ 646654 h 1112193"/>
                <a:gd name="connsiteX29" fmla="*/ 380320 w 525660"/>
                <a:gd name="connsiteY29" fmla="*/ 645703 h 1112193"/>
                <a:gd name="connsiteX30" fmla="*/ 348811 w 525660"/>
                <a:gd name="connsiteY30" fmla="*/ 593688 h 1112193"/>
                <a:gd name="connsiteX31" fmla="*/ 346833 w 525660"/>
                <a:gd name="connsiteY31" fmla="*/ 592210 h 1112193"/>
                <a:gd name="connsiteX32" fmla="*/ 346833 w 525660"/>
                <a:gd name="connsiteY32"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29098 w 525660"/>
                <a:gd name="connsiteY6" fmla="*/ 876999 h 1112193"/>
                <a:gd name="connsiteX7" fmla="*/ 1017 w 525660"/>
                <a:gd name="connsiteY7" fmla="*/ 1027708 h 1112193"/>
                <a:gd name="connsiteX8" fmla="*/ 48600 w 525660"/>
                <a:gd name="connsiteY8" fmla="*/ 1097082 h 1112193"/>
                <a:gd name="connsiteX9" fmla="*/ 48600 w 525660"/>
                <a:gd name="connsiteY9" fmla="*/ 1097083 h 1112193"/>
                <a:gd name="connsiteX10" fmla="*/ 117974 w 525660"/>
                <a:gd name="connsiteY10" fmla="*/ 1049500 h 1112193"/>
                <a:gd name="connsiteX11" fmla="*/ 142143 w 525660"/>
                <a:gd name="connsiteY11" fmla="*/ 919783 h 1112193"/>
                <a:gd name="connsiteX12" fmla="*/ 135823 w 525660"/>
                <a:gd name="connsiteY12" fmla="*/ 1049819 h 1112193"/>
                <a:gd name="connsiteX13" fmla="*/ 192351 w 525660"/>
                <a:gd name="connsiteY13" fmla="*/ 1112121 h 1112193"/>
                <a:gd name="connsiteX14" fmla="*/ 192351 w 525660"/>
                <a:gd name="connsiteY14" fmla="*/ 1112122 h 1112193"/>
                <a:gd name="connsiteX15" fmla="*/ 254653 w 525660"/>
                <a:gd name="connsiteY15" fmla="*/ 1055594 h 1112193"/>
                <a:gd name="connsiteX16" fmla="*/ 262094 w 525660"/>
                <a:gd name="connsiteY16" fmla="*/ 902471 h 1112193"/>
                <a:gd name="connsiteX17" fmla="*/ 299030 w 525660"/>
                <a:gd name="connsiteY17" fmla="*/ 1060684 h 1112193"/>
                <a:gd name="connsiteX18" fmla="*/ 369756 w 525660"/>
                <a:gd name="connsiteY18" fmla="*/ 1106233 h 1112193"/>
                <a:gd name="connsiteX19" fmla="*/ 369756 w 525660"/>
                <a:gd name="connsiteY19" fmla="*/ 1106234 h 1112193"/>
                <a:gd name="connsiteX20" fmla="*/ 415305 w 525660"/>
                <a:gd name="connsiteY20" fmla="*/ 1035507 h 1112193"/>
                <a:gd name="connsiteX21" fmla="*/ 387795 w 525660"/>
                <a:gd name="connsiteY21" fmla="*/ 878117 h 1112193"/>
                <a:gd name="connsiteX22" fmla="*/ 391349 w 525660"/>
                <a:gd name="connsiteY22" fmla="*/ 804976 h 1112193"/>
                <a:gd name="connsiteX23" fmla="*/ 429475 w 525660"/>
                <a:gd name="connsiteY23" fmla="*/ 834861 h 1112193"/>
                <a:gd name="connsiteX24" fmla="*/ 512989 w 525660"/>
                <a:gd name="connsiteY24" fmla="*/ 824741 h 1112193"/>
                <a:gd name="connsiteX25" fmla="*/ 512990 w 525660"/>
                <a:gd name="connsiteY25" fmla="*/ 824742 h 1112193"/>
                <a:gd name="connsiteX26" fmla="*/ 502869 w 525660"/>
                <a:gd name="connsiteY26" fmla="*/ 741228 h 1112193"/>
                <a:gd name="connsiteX27" fmla="*/ 382214 w 525660"/>
                <a:gd name="connsiteY27" fmla="*/ 646654 h 1112193"/>
                <a:gd name="connsiteX28" fmla="*/ 380320 w 525660"/>
                <a:gd name="connsiteY28" fmla="*/ 645703 h 1112193"/>
                <a:gd name="connsiteX29" fmla="*/ 348811 w 525660"/>
                <a:gd name="connsiteY29" fmla="*/ 593688 h 1112193"/>
                <a:gd name="connsiteX30" fmla="*/ 346833 w 525660"/>
                <a:gd name="connsiteY30" fmla="*/ 592210 h 1112193"/>
                <a:gd name="connsiteX31" fmla="*/ 346833 w 525660"/>
                <a:gd name="connsiteY31"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1017 w 525660"/>
                <a:gd name="connsiteY6" fmla="*/ 1027708 h 1112193"/>
                <a:gd name="connsiteX7" fmla="*/ 48600 w 525660"/>
                <a:gd name="connsiteY7" fmla="*/ 1097082 h 1112193"/>
                <a:gd name="connsiteX8" fmla="*/ 48600 w 525660"/>
                <a:gd name="connsiteY8" fmla="*/ 1097083 h 1112193"/>
                <a:gd name="connsiteX9" fmla="*/ 117974 w 525660"/>
                <a:gd name="connsiteY9" fmla="*/ 1049500 h 1112193"/>
                <a:gd name="connsiteX10" fmla="*/ 142143 w 525660"/>
                <a:gd name="connsiteY10" fmla="*/ 919783 h 1112193"/>
                <a:gd name="connsiteX11" fmla="*/ 135823 w 525660"/>
                <a:gd name="connsiteY11" fmla="*/ 1049819 h 1112193"/>
                <a:gd name="connsiteX12" fmla="*/ 192351 w 525660"/>
                <a:gd name="connsiteY12" fmla="*/ 1112121 h 1112193"/>
                <a:gd name="connsiteX13" fmla="*/ 192351 w 525660"/>
                <a:gd name="connsiteY13" fmla="*/ 1112122 h 1112193"/>
                <a:gd name="connsiteX14" fmla="*/ 254653 w 525660"/>
                <a:gd name="connsiteY14" fmla="*/ 1055594 h 1112193"/>
                <a:gd name="connsiteX15" fmla="*/ 262094 w 525660"/>
                <a:gd name="connsiteY15" fmla="*/ 902471 h 1112193"/>
                <a:gd name="connsiteX16" fmla="*/ 299030 w 525660"/>
                <a:gd name="connsiteY16" fmla="*/ 1060684 h 1112193"/>
                <a:gd name="connsiteX17" fmla="*/ 369756 w 525660"/>
                <a:gd name="connsiteY17" fmla="*/ 1106233 h 1112193"/>
                <a:gd name="connsiteX18" fmla="*/ 369756 w 525660"/>
                <a:gd name="connsiteY18" fmla="*/ 1106234 h 1112193"/>
                <a:gd name="connsiteX19" fmla="*/ 415305 w 525660"/>
                <a:gd name="connsiteY19" fmla="*/ 1035507 h 1112193"/>
                <a:gd name="connsiteX20" fmla="*/ 387795 w 525660"/>
                <a:gd name="connsiteY20" fmla="*/ 878117 h 1112193"/>
                <a:gd name="connsiteX21" fmla="*/ 391349 w 525660"/>
                <a:gd name="connsiteY21" fmla="*/ 804976 h 1112193"/>
                <a:gd name="connsiteX22" fmla="*/ 429475 w 525660"/>
                <a:gd name="connsiteY22" fmla="*/ 834861 h 1112193"/>
                <a:gd name="connsiteX23" fmla="*/ 512989 w 525660"/>
                <a:gd name="connsiteY23" fmla="*/ 824741 h 1112193"/>
                <a:gd name="connsiteX24" fmla="*/ 512990 w 525660"/>
                <a:gd name="connsiteY24" fmla="*/ 824742 h 1112193"/>
                <a:gd name="connsiteX25" fmla="*/ 502869 w 525660"/>
                <a:gd name="connsiteY25" fmla="*/ 741228 h 1112193"/>
                <a:gd name="connsiteX26" fmla="*/ 382214 w 525660"/>
                <a:gd name="connsiteY26" fmla="*/ 646654 h 1112193"/>
                <a:gd name="connsiteX27" fmla="*/ 380320 w 525660"/>
                <a:gd name="connsiteY27" fmla="*/ 645703 h 1112193"/>
                <a:gd name="connsiteX28" fmla="*/ 348811 w 525660"/>
                <a:gd name="connsiteY28" fmla="*/ 593688 h 1112193"/>
                <a:gd name="connsiteX29" fmla="*/ 346833 w 525660"/>
                <a:gd name="connsiteY29" fmla="*/ 592210 h 1112193"/>
                <a:gd name="connsiteX30" fmla="*/ 346833 w 525660"/>
                <a:gd name="connsiteY30" fmla="*/ 0 h 1112193"/>
                <a:gd name="connsiteX0" fmla="*/ 346833 w 525660"/>
                <a:gd name="connsiteY0" fmla="*/ 117608 h 1229801"/>
                <a:gd name="connsiteX1" fmla="*/ 83361 w 525660"/>
                <a:gd name="connsiteY1" fmla="*/ 0 h 1229801"/>
                <a:gd name="connsiteX2" fmla="*/ 80774 w 525660"/>
                <a:gd name="connsiteY2" fmla="*/ 717230 h 1229801"/>
                <a:gd name="connsiteX3" fmla="*/ 53121 w 525660"/>
                <a:gd name="connsiteY3" fmla="*/ 754234 h 1229801"/>
                <a:gd name="connsiteX4" fmla="*/ 35584 w 525660"/>
                <a:gd name="connsiteY4" fmla="*/ 823558 h 1229801"/>
                <a:gd name="connsiteX5" fmla="*/ 28067 w 525660"/>
                <a:gd name="connsiteY5" fmla="*/ 978245 h 1229801"/>
                <a:gd name="connsiteX6" fmla="*/ 1017 w 525660"/>
                <a:gd name="connsiteY6" fmla="*/ 1145316 h 1229801"/>
                <a:gd name="connsiteX7" fmla="*/ 48600 w 525660"/>
                <a:gd name="connsiteY7" fmla="*/ 1214690 h 1229801"/>
                <a:gd name="connsiteX8" fmla="*/ 48600 w 525660"/>
                <a:gd name="connsiteY8" fmla="*/ 1214691 h 1229801"/>
                <a:gd name="connsiteX9" fmla="*/ 117974 w 525660"/>
                <a:gd name="connsiteY9" fmla="*/ 1167108 h 1229801"/>
                <a:gd name="connsiteX10" fmla="*/ 142143 w 525660"/>
                <a:gd name="connsiteY10" fmla="*/ 1037391 h 1229801"/>
                <a:gd name="connsiteX11" fmla="*/ 135823 w 525660"/>
                <a:gd name="connsiteY11" fmla="*/ 1167427 h 1229801"/>
                <a:gd name="connsiteX12" fmla="*/ 192351 w 525660"/>
                <a:gd name="connsiteY12" fmla="*/ 1229729 h 1229801"/>
                <a:gd name="connsiteX13" fmla="*/ 192351 w 525660"/>
                <a:gd name="connsiteY13" fmla="*/ 1229730 h 1229801"/>
                <a:gd name="connsiteX14" fmla="*/ 254653 w 525660"/>
                <a:gd name="connsiteY14" fmla="*/ 1173202 h 1229801"/>
                <a:gd name="connsiteX15" fmla="*/ 262094 w 525660"/>
                <a:gd name="connsiteY15" fmla="*/ 1020079 h 1229801"/>
                <a:gd name="connsiteX16" fmla="*/ 299030 w 525660"/>
                <a:gd name="connsiteY16" fmla="*/ 1178292 h 1229801"/>
                <a:gd name="connsiteX17" fmla="*/ 369756 w 525660"/>
                <a:gd name="connsiteY17" fmla="*/ 1223841 h 1229801"/>
                <a:gd name="connsiteX18" fmla="*/ 369756 w 525660"/>
                <a:gd name="connsiteY18" fmla="*/ 1223842 h 1229801"/>
                <a:gd name="connsiteX19" fmla="*/ 415305 w 525660"/>
                <a:gd name="connsiteY19" fmla="*/ 1153115 h 1229801"/>
                <a:gd name="connsiteX20" fmla="*/ 387795 w 525660"/>
                <a:gd name="connsiteY20" fmla="*/ 995725 h 1229801"/>
                <a:gd name="connsiteX21" fmla="*/ 391349 w 525660"/>
                <a:gd name="connsiteY21" fmla="*/ 922584 h 1229801"/>
                <a:gd name="connsiteX22" fmla="*/ 429475 w 525660"/>
                <a:gd name="connsiteY22" fmla="*/ 952469 h 1229801"/>
                <a:gd name="connsiteX23" fmla="*/ 512989 w 525660"/>
                <a:gd name="connsiteY23" fmla="*/ 942349 h 1229801"/>
                <a:gd name="connsiteX24" fmla="*/ 512990 w 525660"/>
                <a:gd name="connsiteY24" fmla="*/ 942350 h 1229801"/>
                <a:gd name="connsiteX25" fmla="*/ 502869 w 525660"/>
                <a:gd name="connsiteY25" fmla="*/ 858836 h 1229801"/>
                <a:gd name="connsiteX26" fmla="*/ 382214 w 525660"/>
                <a:gd name="connsiteY26" fmla="*/ 764262 h 1229801"/>
                <a:gd name="connsiteX27" fmla="*/ 380320 w 525660"/>
                <a:gd name="connsiteY27" fmla="*/ 763311 h 1229801"/>
                <a:gd name="connsiteX28" fmla="*/ 348811 w 525660"/>
                <a:gd name="connsiteY28" fmla="*/ 711296 h 1229801"/>
                <a:gd name="connsiteX29" fmla="*/ 346833 w 525660"/>
                <a:gd name="connsiteY29" fmla="*/ 709818 h 1229801"/>
                <a:gd name="connsiteX30" fmla="*/ 346833 w 525660"/>
                <a:gd name="connsiteY30" fmla="*/ 117608 h 122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660" h="1229801">
                  <a:moveTo>
                    <a:pt x="346833" y="117608"/>
                  </a:moveTo>
                  <a:lnTo>
                    <a:pt x="83361" y="0"/>
                  </a:lnTo>
                  <a:cubicBezTo>
                    <a:pt x="45565" y="201515"/>
                    <a:pt x="80774" y="517356"/>
                    <a:pt x="80774" y="717230"/>
                  </a:cubicBezTo>
                  <a:lnTo>
                    <a:pt x="53121" y="754234"/>
                  </a:lnTo>
                  <a:cubicBezTo>
                    <a:pt x="42974" y="775311"/>
                    <a:pt x="36791" y="798724"/>
                    <a:pt x="35584" y="823558"/>
                  </a:cubicBezTo>
                  <a:lnTo>
                    <a:pt x="28067" y="978245"/>
                  </a:lnTo>
                  <a:cubicBezTo>
                    <a:pt x="22306" y="1031871"/>
                    <a:pt x="-2405" y="1105909"/>
                    <a:pt x="1017" y="1145316"/>
                  </a:cubicBezTo>
                  <a:cubicBezTo>
                    <a:pt x="-5001" y="1177613"/>
                    <a:pt x="16302" y="1208673"/>
                    <a:pt x="48600" y="1214690"/>
                  </a:cubicBezTo>
                  <a:lnTo>
                    <a:pt x="48600" y="1214691"/>
                  </a:lnTo>
                  <a:cubicBezTo>
                    <a:pt x="80897" y="1220709"/>
                    <a:pt x="111956" y="1199405"/>
                    <a:pt x="117974" y="1167108"/>
                  </a:cubicBezTo>
                  <a:lnTo>
                    <a:pt x="142143" y="1037391"/>
                  </a:lnTo>
                  <a:lnTo>
                    <a:pt x="135823" y="1167427"/>
                  </a:lnTo>
                  <a:cubicBezTo>
                    <a:pt x="134229" y="1200241"/>
                    <a:pt x="159537" y="1228135"/>
                    <a:pt x="192351" y="1229729"/>
                  </a:cubicBezTo>
                  <a:lnTo>
                    <a:pt x="192351" y="1229730"/>
                  </a:lnTo>
                  <a:cubicBezTo>
                    <a:pt x="225165" y="1231325"/>
                    <a:pt x="253059" y="1206017"/>
                    <a:pt x="254653" y="1173202"/>
                  </a:cubicBezTo>
                  <a:lnTo>
                    <a:pt x="262094" y="1020079"/>
                  </a:lnTo>
                  <a:cubicBezTo>
                    <a:pt x="269490" y="1020927"/>
                    <a:pt x="281086" y="1144332"/>
                    <a:pt x="299030" y="1178292"/>
                  </a:cubicBezTo>
                  <a:cubicBezTo>
                    <a:pt x="305982" y="1210401"/>
                    <a:pt x="337647" y="1230793"/>
                    <a:pt x="369756" y="1223841"/>
                  </a:cubicBezTo>
                  <a:lnTo>
                    <a:pt x="369756" y="1223842"/>
                  </a:lnTo>
                  <a:cubicBezTo>
                    <a:pt x="401865" y="1216889"/>
                    <a:pt x="422258" y="1185224"/>
                    <a:pt x="415305" y="1153115"/>
                  </a:cubicBezTo>
                  <a:lnTo>
                    <a:pt x="387795" y="995725"/>
                  </a:lnTo>
                  <a:lnTo>
                    <a:pt x="391349" y="922584"/>
                  </a:lnTo>
                  <a:lnTo>
                    <a:pt x="429475" y="952469"/>
                  </a:lnTo>
                  <a:cubicBezTo>
                    <a:pt x="455332" y="972736"/>
                    <a:pt x="492722" y="968205"/>
                    <a:pt x="512989" y="942349"/>
                  </a:cubicBezTo>
                  <a:lnTo>
                    <a:pt x="512990" y="942350"/>
                  </a:lnTo>
                  <a:cubicBezTo>
                    <a:pt x="533257" y="916493"/>
                    <a:pt x="528726" y="879103"/>
                    <a:pt x="502869" y="858836"/>
                  </a:cubicBezTo>
                  <a:lnTo>
                    <a:pt x="382214" y="764262"/>
                  </a:lnTo>
                  <a:lnTo>
                    <a:pt x="380320" y="763311"/>
                  </a:lnTo>
                  <a:lnTo>
                    <a:pt x="348811" y="711296"/>
                  </a:lnTo>
                  <a:lnTo>
                    <a:pt x="346833" y="709818"/>
                  </a:lnTo>
                  <a:cubicBezTo>
                    <a:pt x="320935" y="521818"/>
                    <a:pt x="331747" y="299255"/>
                    <a:pt x="346833" y="117608"/>
                  </a:cubicBezTo>
                  <a:close/>
                </a:path>
              </a:pathLst>
            </a:cu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2" name="Freeform: Shape 21">
              <a:extLst>
                <a:ext uri="{FF2B5EF4-FFF2-40B4-BE49-F238E27FC236}">
                  <a16:creationId xmlns:a16="http://schemas.microsoft.com/office/drawing/2014/main" id="{41DEDE5E-48BA-4165-BB32-B772A5B4DD9A}"/>
                </a:ext>
              </a:extLst>
            </p:cNvPr>
            <p:cNvSpPr/>
            <p:nvPr/>
          </p:nvSpPr>
          <p:spPr bwMode="auto">
            <a:xfrm flipH="1">
              <a:off x="9483903" y="3805700"/>
              <a:ext cx="562946" cy="577945"/>
            </a:xfrm>
            <a:custGeom>
              <a:avLst/>
              <a:gdLst>
                <a:gd name="connsiteX0" fmla="*/ 338412 w 835675"/>
                <a:gd name="connsiteY0" fmla="*/ 0 h 775094"/>
                <a:gd name="connsiteX1" fmla="*/ 18802 w 835675"/>
                <a:gd name="connsiteY1" fmla="*/ 0 h 775094"/>
                <a:gd name="connsiteX2" fmla="*/ 0 w 835675"/>
                <a:gd name="connsiteY2" fmla="*/ 645917 h 775094"/>
                <a:gd name="connsiteX3" fmla="*/ 7671 w 835675"/>
                <a:gd name="connsiteY3" fmla="*/ 645917 h 775094"/>
                <a:gd name="connsiteX4" fmla="*/ 7671 w 835675"/>
                <a:gd name="connsiteY4" fmla="*/ 712897 h 775094"/>
                <a:gd name="connsiteX5" fmla="*/ 69868 w 835675"/>
                <a:gd name="connsiteY5" fmla="*/ 775094 h 775094"/>
                <a:gd name="connsiteX6" fmla="*/ 716805 w 835675"/>
                <a:gd name="connsiteY6" fmla="*/ 775094 h 775094"/>
                <a:gd name="connsiteX7" fmla="*/ 835675 w 835675"/>
                <a:gd name="connsiteY7" fmla="*/ 656224 h 775094"/>
                <a:gd name="connsiteX8" fmla="*/ 835675 w 835675"/>
                <a:gd name="connsiteY8" fmla="*/ 539400 h 775094"/>
                <a:gd name="connsiteX9" fmla="*/ 599981 w 835675"/>
                <a:gd name="connsiteY9" fmla="*/ 303706 h 775094"/>
                <a:gd name="connsiteX10" fmla="*/ 329572 w 835675"/>
                <a:gd name="connsiteY10" fmla="*/ 303706 h 775094"/>
                <a:gd name="connsiteX0" fmla="*/ 330741 w 828004"/>
                <a:gd name="connsiteY0" fmla="*/ 0 h 775094"/>
                <a:gd name="connsiteX1" fmla="*/ 11131 w 828004"/>
                <a:gd name="connsiteY1" fmla="*/ 0 h 775094"/>
                <a:gd name="connsiteX2" fmla="*/ 0 w 828004"/>
                <a:gd name="connsiteY2" fmla="*/ 645917 h 775094"/>
                <a:gd name="connsiteX3" fmla="*/ 0 w 828004"/>
                <a:gd name="connsiteY3" fmla="*/ 712897 h 775094"/>
                <a:gd name="connsiteX4" fmla="*/ 62197 w 828004"/>
                <a:gd name="connsiteY4" fmla="*/ 775094 h 775094"/>
                <a:gd name="connsiteX5" fmla="*/ 709134 w 828004"/>
                <a:gd name="connsiteY5" fmla="*/ 775094 h 775094"/>
                <a:gd name="connsiteX6" fmla="*/ 828004 w 828004"/>
                <a:gd name="connsiteY6" fmla="*/ 656224 h 775094"/>
                <a:gd name="connsiteX7" fmla="*/ 828004 w 828004"/>
                <a:gd name="connsiteY7" fmla="*/ 539400 h 775094"/>
                <a:gd name="connsiteX8" fmla="*/ 592310 w 828004"/>
                <a:gd name="connsiteY8" fmla="*/ 303706 h 775094"/>
                <a:gd name="connsiteX9" fmla="*/ 321901 w 828004"/>
                <a:gd name="connsiteY9" fmla="*/ 303706 h 775094"/>
                <a:gd name="connsiteX10" fmla="*/ 330741 w 828004"/>
                <a:gd name="connsiteY10" fmla="*/ 0 h 775094"/>
                <a:gd name="connsiteX0" fmla="*/ 330741 w 828004"/>
                <a:gd name="connsiteY0" fmla="*/ 0 h 775094"/>
                <a:gd name="connsiteX1" fmla="*/ 11131 w 828004"/>
                <a:gd name="connsiteY1" fmla="*/ 0 h 775094"/>
                <a:gd name="connsiteX2" fmla="*/ 0 w 828004"/>
                <a:gd name="connsiteY2" fmla="*/ 712897 h 775094"/>
                <a:gd name="connsiteX3" fmla="*/ 62197 w 828004"/>
                <a:gd name="connsiteY3" fmla="*/ 775094 h 775094"/>
                <a:gd name="connsiteX4" fmla="*/ 709134 w 828004"/>
                <a:gd name="connsiteY4" fmla="*/ 775094 h 775094"/>
                <a:gd name="connsiteX5" fmla="*/ 828004 w 828004"/>
                <a:gd name="connsiteY5" fmla="*/ 656224 h 775094"/>
                <a:gd name="connsiteX6" fmla="*/ 828004 w 828004"/>
                <a:gd name="connsiteY6" fmla="*/ 539400 h 775094"/>
                <a:gd name="connsiteX7" fmla="*/ 592310 w 828004"/>
                <a:gd name="connsiteY7" fmla="*/ 303706 h 775094"/>
                <a:gd name="connsiteX8" fmla="*/ 321901 w 828004"/>
                <a:gd name="connsiteY8" fmla="*/ 303706 h 775094"/>
                <a:gd name="connsiteX9" fmla="*/ 330741 w 828004"/>
                <a:gd name="connsiteY9" fmla="*/ 0 h 775094"/>
                <a:gd name="connsiteX0" fmla="*/ 330741 w 828004"/>
                <a:gd name="connsiteY0" fmla="*/ 77730 h 852824"/>
                <a:gd name="connsiteX1" fmla="*/ 16566 w 828004"/>
                <a:gd name="connsiteY1" fmla="*/ 0 h 852824"/>
                <a:gd name="connsiteX2" fmla="*/ 0 w 828004"/>
                <a:gd name="connsiteY2" fmla="*/ 790627 h 852824"/>
                <a:gd name="connsiteX3" fmla="*/ 62197 w 828004"/>
                <a:gd name="connsiteY3" fmla="*/ 852824 h 852824"/>
                <a:gd name="connsiteX4" fmla="*/ 709134 w 828004"/>
                <a:gd name="connsiteY4" fmla="*/ 852824 h 852824"/>
                <a:gd name="connsiteX5" fmla="*/ 828004 w 828004"/>
                <a:gd name="connsiteY5" fmla="*/ 733954 h 852824"/>
                <a:gd name="connsiteX6" fmla="*/ 828004 w 828004"/>
                <a:gd name="connsiteY6" fmla="*/ 617130 h 852824"/>
                <a:gd name="connsiteX7" fmla="*/ 592310 w 828004"/>
                <a:gd name="connsiteY7" fmla="*/ 381436 h 852824"/>
                <a:gd name="connsiteX8" fmla="*/ 321901 w 828004"/>
                <a:gd name="connsiteY8" fmla="*/ 381436 h 852824"/>
                <a:gd name="connsiteX9" fmla="*/ 330741 w 828004"/>
                <a:gd name="connsiteY9" fmla="*/ 77730 h 852824"/>
                <a:gd name="connsiteX0" fmla="*/ 336176 w 828004"/>
                <a:gd name="connsiteY0" fmla="*/ 0 h 930554"/>
                <a:gd name="connsiteX1" fmla="*/ 16566 w 828004"/>
                <a:gd name="connsiteY1" fmla="*/ 77730 h 930554"/>
                <a:gd name="connsiteX2" fmla="*/ 0 w 828004"/>
                <a:gd name="connsiteY2" fmla="*/ 868357 h 930554"/>
                <a:gd name="connsiteX3" fmla="*/ 62197 w 828004"/>
                <a:gd name="connsiteY3" fmla="*/ 930554 h 930554"/>
                <a:gd name="connsiteX4" fmla="*/ 709134 w 828004"/>
                <a:gd name="connsiteY4" fmla="*/ 930554 h 930554"/>
                <a:gd name="connsiteX5" fmla="*/ 828004 w 828004"/>
                <a:gd name="connsiteY5" fmla="*/ 811684 h 930554"/>
                <a:gd name="connsiteX6" fmla="*/ 828004 w 828004"/>
                <a:gd name="connsiteY6" fmla="*/ 694860 h 930554"/>
                <a:gd name="connsiteX7" fmla="*/ 592310 w 828004"/>
                <a:gd name="connsiteY7" fmla="*/ 459166 h 930554"/>
                <a:gd name="connsiteX8" fmla="*/ 321901 w 828004"/>
                <a:gd name="connsiteY8" fmla="*/ 459166 h 930554"/>
                <a:gd name="connsiteX9" fmla="*/ 336176 w 828004"/>
                <a:gd name="connsiteY9" fmla="*/ 0 h 930554"/>
                <a:gd name="connsiteX0" fmla="*/ 346787 w 838615"/>
                <a:gd name="connsiteY0" fmla="*/ 0 h 930554"/>
                <a:gd name="connsiteX1" fmla="*/ 0 w 838615"/>
                <a:gd name="connsiteY1" fmla="*/ 59791 h 930554"/>
                <a:gd name="connsiteX2" fmla="*/ 10611 w 838615"/>
                <a:gd name="connsiteY2" fmla="*/ 868357 h 930554"/>
                <a:gd name="connsiteX3" fmla="*/ 72808 w 838615"/>
                <a:gd name="connsiteY3" fmla="*/ 930554 h 930554"/>
                <a:gd name="connsiteX4" fmla="*/ 719745 w 838615"/>
                <a:gd name="connsiteY4" fmla="*/ 930554 h 930554"/>
                <a:gd name="connsiteX5" fmla="*/ 838615 w 838615"/>
                <a:gd name="connsiteY5" fmla="*/ 811684 h 930554"/>
                <a:gd name="connsiteX6" fmla="*/ 838615 w 838615"/>
                <a:gd name="connsiteY6" fmla="*/ 694860 h 930554"/>
                <a:gd name="connsiteX7" fmla="*/ 602921 w 838615"/>
                <a:gd name="connsiteY7" fmla="*/ 459166 h 930554"/>
                <a:gd name="connsiteX8" fmla="*/ 332512 w 838615"/>
                <a:gd name="connsiteY8" fmla="*/ 459166 h 930554"/>
                <a:gd name="connsiteX9" fmla="*/ 346787 w 838615"/>
                <a:gd name="connsiteY9" fmla="*/ 0 h 930554"/>
                <a:gd name="connsiteX0" fmla="*/ 363094 w 854922"/>
                <a:gd name="connsiteY0" fmla="*/ 11960 h 942514"/>
                <a:gd name="connsiteX1" fmla="*/ 0 w 854922"/>
                <a:gd name="connsiteY1" fmla="*/ 0 h 942514"/>
                <a:gd name="connsiteX2" fmla="*/ 26918 w 854922"/>
                <a:gd name="connsiteY2" fmla="*/ 880317 h 942514"/>
                <a:gd name="connsiteX3" fmla="*/ 89115 w 854922"/>
                <a:gd name="connsiteY3" fmla="*/ 942514 h 942514"/>
                <a:gd name="connsiteX4" fmla="*/ 736052 w 854922"/>
                <a:gd name="connsiteY4" fmla="*/ 942514 h 942514"/>
                <a:gd name="connsiteX5" fmla="*/ 854922 w 854922"/>
                <a:gd name="connsiteY5" fmla="*/ 823644 h 942514"/>
                <a:gd name="connsiteX6" fmla="*/ 854922 w 854922"/>
                <a:gd name="connsiteY6" fmla="*/ 706820 h 942514"/>
                <a:gd name="connsiteX7" fmla="*/ 619228 w 854922"/>
                <a:gd name="connsiteY7" fmla="*/ 471126 h 942514"/>
                <a:gd name="connsiteX8" fmla="*/ 348819 w 854922"/>
                <a:gd name="connsiteY8" fmla="*/ 471126 h 942514"/>
                <a:gd name="connsiteX9" fmla="*/ 363094 w 854922"/>
                <a:gd name="connsiteY9" fmla="*/ 11960 h 942514"/>
                <a:gd name="connsiteX0" fmla="*/ 363094 w 854922"/>
                <a:gd name="connsiteY0" fmla="*/ 0 h 1002303"/>
                <a:gd name="connsiteX1" fmla="*/ 0 w 854922"/>
                <a:gd name="connsiteY1" fmla="*/ 59789 h 1002303"/>
                <a:gd name="connsiteX2" fmla="*/ 26918 w 854922"/>
                <a:gd name="connsiteY2" fmla="*/ 940106 h 1002303"/>
                <a:gd name="connsiteX3" fmla="*/ 89115 w 854922"/>
                <a:gd name="connsiteY3" fmla="*/ 1002303 h 1002303"/>
                <a:gd name="connsiteX4" fmla="*/ 736052 w 854922"/>
                <a:gd name="connsiteY4" fmla="*/ 1002303 h 1002303"/>
                <a:gd name="connsiteX5" fmla="*/ 854922 w 854922"/>
                <a:gd name="connsiteY5" fmla="*/ 883433 h 1002303"/>
                <a:gd name="connsiteX6" fmla="*/ 854922 w 854922"/>
                <a:gd name="connsiteY6" fmla="*/ 766609 h 1002303"/>
                <a:gd name="connsiteX7" fmla="*/ 619228 w 854922"/>
                <a:gd name="connsiteY7" fmla="*/ 530915 h 1002303"/>
                <a:gd name="connsiteX8" fmla="*/ 348819 w 854922"/>
                <a:gd name="connsiteY8" fmla="*/ 530915 h 1002303"/>
                <a:gd name="connsiteX9" fmla="*/ 363094 w 854922"/>
                <a:gd name="connsiteY9" fmla="*/ 0 h 1002303"/>
                <a:gd name="connsiteX0" fmla="*/ 395707 w 887535"/>
                <a:gd name="connsiteY0" fmla="*/ 0 h 1002303"/>
                <a:gd name="connsiteX1" fmla="*/ 0 w 887535"/>
                <a:gd name="connsiteY1" fmla="*/ 5978 h 1002303"/>
                <a:gd name="connsiteX2" fmla="*/ 59531 w 887535"/>
                <a:gd name="connsiteY2" fmla="*/ 940106 h 1002303"/>
                <a:gd name="connsiteX3" fmla="*/ 121728 w 887535"/>
                <a:gd name="connsiteY3" fmla="*/ 1002303 h 1002303"/>
                <a:gd name="connsiteX4" fmla="*/ 768665 w 887535"/>
                <a:gd name="connsiteY4" fmla="*/ 1002303 h 1002303"/>
                <a:gd name="connsiteX5" fmla="*/ 887535 w 887535"/>
                <a:gd name="connsiteY5" fmla="*/ 883433 h 1002303"/>
                <a:gd name="connsiteX6" fmla="*/ 887535 w 887535"/>
                <a:gd name="connsiteY6" fmla="*/ 766609 h 1002303"/>
                <a:gd name="connsiteX7" fmla="*/ 651841 w 887535"/>
                <a:gd name="connsiteY7" fmla="*/ 530915 h 1002303"/>
                <a:gd name="connsiteX8" fmla="*/ 381432 w 887535"/>
                <a:gd name="connsiteY8" fmla="*/ 530915 h 1002303"/>
                <a:gd name="connsiteX9" fmla="*/ 395707 w 887535"/>
                <a:gd name="connsiteY9" fmla="*/ 0 h 100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7535" h="1002303">
                  <a:moveTo>
                    <a:pt x="395707" y="0"/>
                  </a:moveTo>
                  <a:lnTo>
                    <a:pt x="0" y="5978"/>
                  </a:lnTo>
                  <a:lnTo>
                    <a:pt x="59531" y="940106"/>
                  </a:lnTo>
                  <a:cubicBezTo>
                    <a:pt x="59531" y="974456"/>
                    <a:pt x="87378" y="1002303"/>
                    <a:pt x="121728" y="1002303"/>
                  </a:cubicBezTo>
                  <a:lnTo>
                    <a:pt x="768665" y="1002303"/>
                  </a:lnTo>
                  <a:cubicBezTo>
                    <a:pt x="834315" y="1002303"/>
                    <a:pt x="887535" y="949084"/>
                    <a:pt x="887535" y="883433"/>
                  </a:cubicBezTo>
                  <a:lnTo>
                    <a:pt x="887535" y="766609"/>
                  </a:lnTo>
                  <a:cubicBezTo>
                    <a:pt x="887535" y="636439"/>
                    <a:pt x="782011" y="530915"/>
                    <a:pt x="651841" y="530915"/>
                  </a:cubicBezTo>
                  <a:lnTo>
                    <a:pt x="381432" y="530915"/>
                  </a:lnTo>
                  <a:lnTo>
                    <a:pt x="395707" y="0"/>
                  </a:lnTo>
                  <a:close/>
                </a:path>
              </a:pathLst>
            </a:cu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3" name="Freeform: Shape 22">
              <a:extLst>
                <a:ext uri="{FF2B5EF4-FFF2-40B4-BE49-F238E27FC236}">
                  <a16:creationId xmlns:a16="http://schemas.microsoft.com/office/drawing/2014/main" id="{6FB79DC0-AD44-418D-B97B-AF67E65E2878}"/>
                </a:ext>
              </a:extLst>
            </p:cNvPr>
            <p:cNvSpPr/>
            <p:nvPr/>
          </p:nvSpPr>
          <p:spPr bwMode="auto">
            <a:xfrm>
              <a:off x="10197957" y="3816044"/>
              <a:ext cx="525187" cy="567601"/>
            </a:xfrm>
            <a:custGeom>
              <a:avLst/>
              <a:gdLst>
                <a:gd name="connsiteX0" fmla="*/ 338412 w 835675"/>
                <a:gd name="connsiteY0" fmla="*/ 0 h 775094"/>
                <a:gd name="connsiteX1" fmla="*/ 18802 w 835675"/>
                <a:gd name="connsiteY1" fmla="*/ 0 h 775094"/>
                <a:gd name="connsiteX2" fmla="*/ 0 w 835675"/>
                <a:gd name="connsiteY2" fmla="*/ 645917 h 775094"/>
                <a:gd name="connsiteX3" fmla="*/ 7671 w 835675"/>
                <a:gd name="connsiteY3" fmla="*/ 645917 h 775094"/>
                <a:gd name="connsiteX4" fmla="*/ 7671 w 835675"/>
                <a:gd name="connsiteY4" fmla="*/ 712897 h 775094"/>
                <a:gd name="connsiteX5" fmla="*/ 69868 w 835675"/>
                <a:gd name="connsiteY5" fmla="*/ 775094 h 775094"/>
                <a:gd name="connsiteX6" fmla="*/ 716805 w 835675"/>
                <a:gd name="connsiteY6" fmla="*/ 775094 h 775094"/>
                <a:gd name="connsiteX7" fmla="*/ 835675 w 835675"/>
                <a:gd name="connsiteY7" fmla="*/ 656224 h 775094"/>
                <a:gd name="connsiteX8" fmla="*/ 835675 w 835675"/>
                <a:gd name="connsiteY8" fmla="*/ 539400 h 775094"/>
                <a:gd name="connsiteX9" fmla="*/ 599981 w 835675"/>
                <a:gd name="connsiteY9" fmla="*/ 303706 h 775094"/>
                <a:gd name="connsiteX10" fmla="*/ 329572 w 835675"/>
                <a:gd name="connsiteY10" fmla="*/ 303706 h 775094"/>
                <a:gd name="connsiteX0" fmla="*/ 330741 w 828004"/>
                <a:gd name="connsiteY0" fmla="*/ 0 h 775094"/>
                <a:gd name="connsiteX1" fmla="*/ 11131 w 828004"/>
                <a:gd name="connsiteY1" fmla="*/ 0 h 775094"/>
                <a:gd name="connsiteX2" fmla="*/ 0 w 828004"/>
                <a:gd name="connsiteY2" fmla="*/ 645917 h 775094"/>
                <a:gd name="connsiteX3" fmla="*/ 0 w 828004"/>
                <a:gd name="connsiteY3" fmla="*/ 712897 h 775094"/>
                <a:gd name="connsiteX4" fmla="*/ 62197 w 828004"/>
                <a:gd name="connsiteY4" fmla="*/ 775094 h 775094"/>
                <a:gd name="connsiteX5" fmla="*/ 709134 w 828004"/>
                <a:gd name="connsiteY5" fmla="*/ 775094 h 775094"/>
                <a:gd name="connsiteX6" fmla="*/ 828004 w 828004"/>
                <a:gd name="connsiteY6" fmla="*/ 656224 h 775094"/>
                <a:gd name="connsiteX7" fmla="*/ 828004 w 828004"/>
                <a:gd name="connsiteY7" fmla="*/ 539400 h 775094"/>
                <a:gd name="connsiteX8" fmla="*/ 592310 w 828004"/>
                <a:gd name="connsiteY8" fmla="*/ 303706 h 775094"/>
                <a:gd name="connsiteX9" fmla="*/ 321901 w 828004"/>
                <a:gd name="connsiteY9" fmla="*/ 303706 h 775094"/>
                <a:gd name="connsiteX10" fmla="*/ 330741 w 828004"/>
                <a:gd name="connsiteY10" fmla="*/ 0 h 775094"/>
                <a:gd name="connsiteX0" fmla="*/ 330741 w 828004"/>
                <a:gd name="connsiteY0" fmla="*/ 0 h 775094"/>
                <a:gd name="connsiteX1" fmla="*/ 11131 w 828004"/>
                <a:gd name="connsiteY1" fmla="*/ 0 h 775094"/>
                <a:gd name="connsiteX2" fmla="*/ 0 w 828004"/>
                <a:gd name="connsiteY2" fmla="*/ 712897 h 775094"/>
                <a:gd name="connsiteX3" fmla="*/ 62197 w 828004"/>
                <a:gd name="connsiteY3" fmla="*/ 775094 h 775094"/>
                <a:gd name="connsiteX4" fmla="*/ 709134 w 828004"/>
                <a:gd name="connsiteY4" fmla="*/ 775094 h 775094"/>
                <a:gd name="connsiteX5" fmla="*/ 828004 w 828004"/>
                <a:gd name="connsiteY5" fmla="*/ 656224 h 775094"/>
                <a:gd name="connsiteX6" fmla="*/ 828004 w 828004"/>
                <a:gd name="connsiteY6" fmla="*/ 539400 h 775094"/>
                <a:gd name="connsiteX7" fmla="*/ 592310 w 828004"/>
                <a:gd name="connsiteY7" fmla="*/ 303706 h 775094"/>
                <a:gd name="connsiteX8" fmla="*/ 321901 w 828004"/>
                <a:gd name="connsiteY8" fmla="*/ 303706 h 775094"/>
                <a:gd name="connsiteX9" fmla="*/ 330741 w 828004"/>
                <a:gd name="connsiteY9" fmla="*/ 0 h 775094"/>
                <a:gd name="connsiteX0" fmla="*/ 379661 w 828004"/>
                <a:gd name="connsiteY0" fmla="*/ 0 h 882719"/>
                <a:gd name="connsiteX1" fmla="*/ 11131 w 828004"/>
                <a:gd name="connsiteY1" fmla="*/ 107625 h 882719"/>
                <a:gd name="connsiteX2" fmla="*/ 0 w 828004"/>
                <a:gd name="connsiteY2" fmla="*/ 820522 h 882719"/>
                <a:gd name="connsiteX3" fmla="*/ 62197 w 828004"/>
                <a:gd name="connsiteY3" fmla="*/ 882719 h 882719"/>
                <a:gd name="connsiteX4" fmla="*/ 709134 w 828004"/>
                <a:gd name="connsiteY4" fmla="*/ 882719 h 882719"/>
                <a:gd name="connsiteX5" fmla="*/ 828004 w 828004"/>
                <a:gd name="connsiteY5" fmla="*/ 763849 h 882719"/>
                <a:gd name="connsiteX6" fmla="*/ 828004 w 828004"/>
                <a:gd name="connsiteY6" fmla="*/ 647025 h 882719"/>
                <a:gd name="connsiteX7" fmla="*/ 592310 w 828004"/>
                <a:gd name="connsiteY7" fmla="*/ 411331 h 882719"/>
                <a:gd name="connsiteX8" fmla="*/ 321901 w 828004"/>
                <a:gd name="connsiteY8" fmla="*/ 411331 h 882719"/>
                <a:gd name="connsiteX9" fmla="*/ 379661 w 828004"/>
                <a:gd name="connsiteY9" fmla="*/ 0 h 882719"/>
                <a:gd name="connsiteX0" fmla="*/ 379661 w 828004"/>
                <a:gd name="connsiteY0" fmla="*/ 0 h 882719"/>
                <a:gd name="connsiteX1" fmla="*/ 5695 w 828004"/>
                <a:gd name="connsiteY1" fmla="*/ 65772 h 882719"/>
                <a:gd name="connsiteX2" fmla="*/ 0 w 828004"/>
                <a:gd name="connsiteY2" fmla="*/ 820522 h 882719"/>
                <a:gd name="connsiteX3" fmla="*/ 62197 w 828004"/>
                <a:gd name="connsiteY3" fmla="*/ 882719 h 882719"/>
                <a:gd name="connsiteX4" fmla="*/ 709134 w 828004"/>
                <a:gd name="connsiteY4" fmla="*/ 882719 h 882719"/>
                <a:gd name="connsiteX5" fmla="*/ 828004 w 828004"/>
                <a:gd name="connsiteY5" fmla="*/ 763849 h 882719"/>
                <a:gd name="connsiteX6" fmla="*/ 828004 w 828004"/>
                <a:gd name="connsiteY6" fmla="*/ 647025 h 882719"/>
                <a:gd name="connsiteX7" fmla="*/ 592310 w 828004"/>
                <a:gd name="connsiteY7" fmla="*/ 411331 h 882719"/>
                <a:gd name="connsiteX8" fmla="*/ 321901 w 828004"/>
                <a:gd name="connsiteY8" fmla="*/ 411331 h 882719"/>
                <a:gd name="connsiteX9" fmla="*/ 379661 w 828004"/>
                <a:gd name="connsiteY9" fmla="*/ 0 h 882719"/>
                <a:gd name="connsiteX0" fmla="*/ 412274 w 828004"/>
                <a:gd name="connsiteY0" fmla="*/ 0 h 978386"/>
                <a:gd name="connsiteX1" fmla="*/ 5695 w 828004"/>
                <a:gd name="connsiteY1" fmla="*/ 161439 h 978386"/>
                <a:gd name="connsiteX2" fmla="*/ 0 w 828004"/>
                <a:gd name="connsiteY2" fmla="*/ 916189 h 978386"/>
                <a:gd name="connsiteX3" fmla="*/ 62197 w 828004"/>
                <a:gd name="connsiteY3" fmla="*/ 978386 h 978386"/>
                <a:gd name="connsiteX4" fmla="*/ 709134 w 828004"/>
                <a:gd name="connsiteY4" fmla="*/ 978386 h 978386"/>
                <a:gd name="connsiteX5" fmla="*/ 828004 w 828004"/>
                <a:gd name="connsiteY5" fmla="*/ 859516 h 978386"/>
                <a:gd name="connsiteX6" fmla="*/ 828004 w 828004"/>
                <a:gd name="connsiteY6" fmla="*/ 742692 h 978386"/>
                <a:gd name="connsiteX7" fmla="*/ 592310 w 828004"/>
                <a:gd name="connsiteY7" fmla="*/ 506998 h 978386"/>
                <a:gd name="connsiteX8" fmla="*/ 321901 w 828004"/>
                <a:gd name="connsiteY8" fmla="*/ 506998 h 978386"/>
                <a:gd name="connsiteX9" fmla="*/ 412274 w 828004"/>
                <a:gd name="connsiteY9" fmla="*/ 0 h 978386"/>
                <a:gd name="connsiteX0" fmla="*/ 412274 w 828004"/>
                <a:gd name="connsiteY0" fmla="*/ 5978 h 984364"/>
                <a:gd name="connsiteX1" fmla="*/ 5695 w 828004"/>
                <a:gd name="connsiteY1" fmla="*/ 0 h 984364"/>
                <a:gd name="connsiteX2" fmla="*/ 0 w 828004"/>
                <a:gd name="connsiteY2" fmla="*/ 922167 h 984364"/>
                <a:gd name="connsiteX3" fmla="*/ 62197 w 828004"/>
                <a:gd name="connsiteY3" fmla="*/ 984364 h 984364"/>
                <a:gd name="connsiteX4" fmla="*/ 709134 w 828004"/>
                <a:gd name="connsiteY4" fmla="*/ 984364 h 984364"/>
                <a:gd name="connsiteX5" fmla="*/ 828004 w 828004"/>
                <a:gd name="connsiteY5" fmla="*/ 865494 h 984364"/>
                <a:gd name="connsiteX6" fmla="*/ 828004 w 828004"/>
                <a:gd name="connsiteY6" fmla="*/ 748670 h 984364"/>
                <a:gd name="connsiteX7" fmla="*/ 592310 w 828004"/>
                <a:gd name="connsiteY7" fmla="*/ 512976 h 984364"/>
                <a:gd name="connsiteX8" fmla="*/ 321901 w 828004"/>
                <a:gd name="connsiteY8" fmla="*/ 512976 h 984364"/>
                <a:gd name="connsiteX9" fmla="*/ 412274 w 828004"/>
                <a:gd name="connsiteY9" fmla="*/ 5978 h 984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004" h="984364">
                  <a:moveTo>
                    <a:pt x="412274" y="5978"/>
                  </a:moveTo>
                  <a:lnTo>
                    <a:pt x="5695" y="0"/>
                  </a:lnTo>
                  <a:cubicBezTo>
                    <a:pt x="3797" y="251583"/>
                    <a:pt x="1898" y="670584"/>
                    <a:pt x="0" y="922167"/>
                  </a:cubicBezTo>
                  <a:cubicBezTo>
                    <a:pt x="0" y="956517"/>
                    <a:pt x="27847" y="984364"/>
                    <a:pt x="62197" y="984364"/>
                  </a:cubicBezTo>
                  <a:lnTo>
                    <a:pt x="709134" y="984364"/>
                  </a:lnTo>
                  <a:cubicBezTo>
                    <a:pt x="774784" y="984364"/>
                    <a:pt x="828004" y="931145"/>
                    <a:pt x="828004" y="865494"/>
                  </a:cubicBezTo>
                  <a:lnTo>
                    <a:pt x="828004" y="748670"/>
                  </a:lnTo>
                  <a:cubicBezTo>
                    <a:pt x="828004" y="618500"/>
                    <a:pt x="722480" y="512976"/>
                    <a:pt x="592310" y="512976"/>
                  </a:cubicBezTo>
                  <a:lnTo>
                    <a:pt x="321901" y="512976"/>
                  </a:lnTo>
                  <a:lnTo>
                    <a:pt x="412274" y="5978"/>
                  </a:lnTo>
                  <a:close/>
                </a:path>
              </a:pathLst>
            </a:cu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4" name="Freeform: Shape 23">
              <a:extLst>
                <a:ext uri="{FF2B5EF4-FFF2-40B4-BE49-F238E27FC236}">
                  <a16:creationId xmlns:a16="http://schemas.microsoft.com/office/drawing/2014/main" id="{3F07C48A-21AA-4681-A84B-59A24BB367BF}"/>
                </a:ext>
              </a:extLst>
            </p:cNvPr>
            <p:cNvSpPr/>
            <p:nvPr/>
          </p:nvSpPr>
          <p:spPr bwMode="auto">
            <a:xfrm rot="14416758" flipH="1">
              <a:off x="9144509" y="2808983"/>
              <a:ext cx="324915" cy="868908"/>
            </a:xfrm>
            <a:custGeom>
              <a:avLst/>
              <a:gdLst>
                <a:gd name="connsiteX0" fmla="*/ 65083 w 366696"/>
                <a:gd name="connsiteY0" fmla="*/ 963256 h 980643"/>
                <a:gd name="connsiteX1" fmla="*/ 330573 w 366696"/>
                <a:gd name="connsiteY1" fmla="*/ 980643 h 980643"/>
                <a:gd name="connsiteX2" fmla="*/ 362660 w 366696"/>
                <a:gd name="connsiteY2" fmla="*/ 317864 h 980643"/>
                <a:gd name="connsiteX3" fmla="*/ 298930 w 366696"/>
                <a:gd name="connsiteY3" fmla="*/ 315499 h 980643"/>
                <a:gd name="connsiteX4" fmla="*/ 307409 w 366696"/>
                <a:gd name="connsiteY4" fmla="*/ 309783 h 980643"/>
                <a:gd name="connsiteX5" fmla="*/ 360152 w 366696"/>
                <a:gd name="connsiteY5" fmla="*/ 182450 h 980643"/>
                <a:gd name="connsiteX6" fmla="*/ 360152 w 366696"/>
                <a:gd name="connsiteY6" fmla="*/ 27580 h 980643"/>
                <a:gd name="connsiteX7" fmla="*/ 332572 w 366696"/>
                <a:gd name="connsiteY7" fmla="*/ 0 h 980643"/>
                <a:gd name="connsiteX8" fmla="*/ 27580 w 366696"/>
                <a:gd name="connsiteY8" fmla="*/ 0 h 980643"/>
                <a:gd name="connsiteX9" fmla="*/ 0 w 366696"/>
                <a:gd name="connsiteY9" fmla="*/ 27580 h 980643"/>
                <a:gd name="connsiteX10" fmla="*/ 0 w 366696"/>
                <a:gd name="connsiteY10" fmla="*/ 182450 h 980643"/>
                <a:gd name="connsiteX11" fmla="*/ 52743 w 366696"/>
                <a:gd name="connsiteY11" fmla="*/ 309783 h 980643"/>
                <a:gd name="connsiteX12" fmla="*/ 103296 w 366696"/>
                <a:gd name="connsiteY12" fmla="*/ 343867 h 980643"/>
                <a:gd name="connsiteX13" fmla="*/ 87400 w 366696"/>
                <a:gd name="connsiteY13" fmla="*/ 464526 h 980643"/>
                <a:gd name="connsiteX14" fmla="*/ 65083 w 366696"/>
                <a:gd name="connsiteY14" fmla="*/ 963256 h 980643"/>
                <a:gd name="connsiteX0" fmla="*/ 65083 w 366696"/>
                <a:gd name="connsiteY0" fmla="*/ 963256 h 980643"/>
                <a:gd name="connsiteX1" fmla="*/ 330573 w 366696"/>
                <a:gd name="connsiteY1" fmla="*/ 980643 h 980643"/>
                <a:gd name="connsiteX2" fmla="*/ 362660 w 366696"/>
                <a:gd name="connsiteY2" fmla="*/ 317864 h 980643"/>
                <a:gd name="connsiteX3" fmla="*/ 298930 w 366696"/>
                <a:gd name="connsiteY3" fmla="*/ 315499 h 980643"/>
                <a:gd name="connsiteX4" fmla="*/ 307409 w 366696"/>
                <a:gd name="connsiteY4" fmla="*/ 309783 h 980643"/>
                <a:gd name="connsiteX5" fmla="*/ 360152 w 366696"/>
                <a:gd name="connsiteY5" fmla="*/ 182450 h 980643"/>
                <a:gd name="connsiteX6" fmla="*/ 360152 w 366696"/>
                <a:gd name="connsiteY6" fmla="*/ 27580 h 980643"/>
                <a:gd name="connsiteX7" fmla="*/ 332572 w 366696"/>
                <a:gd name="connsiteY7" fmla="*/ 0 h 980643"/>
                <a:gd name="connsiteX8" fmla="*/ 27580 w 366696"/>
                <a:gd name="connsiteY8" fmla="*/ 0 h 980643"/>
                <a:gd name="connsiteX9" fmla="*/ 0 w 366696"/>
                <a:gd name="connsiteY9" fmla="*/ 27580 h 980643"/>
                <a:gd name="connsiteX10" fmla="*/ 0 w 366696"/>
                <a:gd name="connsiteY10" fmla="*/ 182450 h 980643"/>
                <a:gd name="connsiteX11" fmla="*/ 52743 w 366696"/>
                <a:gd name="connsiteY11" fmla="*/ 309783 h 980643"/>
                <a:gd name="connsiteX12" fmla="*/ 84053 w 366696"/>
                <a:gd name="connsiteY12" fmla="*/ 348585 h 980643"/>
                <a:gd name="connsiteX13" fmla="*/ 87400 w 366696"/>
                <a:gd name="connsiteY13" fmla="*/ 464526 h 980643"/>
                <a:gd name="connsiteX14" fmla="*/ 65083 w 366696"/>
                <a:gd name="connsiteY14" fmla="*/ 963256 h 980643"/>
                <a:gd name="connsiteX0" fmla="*/ 65083 w 366696"/>
                <a:gd name="connsiteY0" fmla="*/ 963256 h 980643"/>
                <a:gd name="connsiteX1" fmla="*/ 330573 w 366696"/>
                <a:gd name="connsiteY1" fmla="*/ 980643 h 980643"/>
                <a:gd name="connsiteX2" fmla="*/ 362660 w 366696"/>
                <a:gd name="connsiteY2" fmla="*/ 317864 h 980643"/>
                <a:gd name="connsiteX3" fmla="*/ 298930 w 366696"/>
                <a:gd name="connsiteY3" fmla="*/ 315499 h 980643"/>
                <a:gd name="connsiteX4" fmla="*/ 307409 w 366696"/>
                <a:gd name="connsiteY4" fmla="*/ 309783 h 980643"/>
                <a:gd name="connsiteX5" fmla="*/ 360152 w 366696"/>
                <a:gd name="connsiteY5" fmla="*/ 182450 h 980643"/>
                <a:gd name="connsiteX6" fmla="*/ 360152 w 366696"/>
                <a:gd name="connsiteY6" fmla="*/ 27580 h 980643"/>
                <a:gd name="connsiteX7" fmla="*/ 332572 w 366696"/>
                <a:gd name="connsiteY7" fmla="*/ 0 h 980643"/>
                <a:gd name="connsiteX8" fmla="*/ 27580 w 366696"/>
                <a:gd name="connsiteY8" fmla="*/ 0 h 980643"/>
                <a:gd name="connsiteX9" fmla="*/ 0 w 366696"/>
                <a:gd name="connsiteY9" fmla="*/ 27580 h 980643"/>
                <a:gd name="connsiteX10" fmla="*/ 0 w 366696"/>
                <a:gd name="connsiteY10" fmla="*/ 182450 h 980643"/>
                <a:gd name="connsiteX11" fmla="*/ 52743 w 366696"/>
                <a:gd name="connsiteY11" fmla="*/ 309783 h 980643"/>
                <a:gd name="connsiteX12" fmla="*/ 84053 w 366696"/>
                <a:gd name="connsiteY12" fmla="*/ 348585 h 980643"/>
                <a:gd name="connsiteX13" fmla="*/ 64779 w 366696"/>
                <a:gd name="connsiteY13" fmla="*/ 474305 h 980643"/>
                <a:gd name="connsiteX14" fmla="*/ 65083 w 366696"/>
                <a:gd name="connsiteY14" fmla="*/ 963256 h 98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6696" h="980643">
                  <a:moveTo>
                    <a:pt x="65083" y="963256"/>
                  </a:moveTo>
                  <a:lnTo>
                    <a:pt x="330573" y="980643"/>
                  </a:lnTo>
                  <a:cubicBezTo>
                    <a:pt x="341268" y="759717"/>
                    <a:pt x="378976" y="520236"/>
                    <a:pt x="362660" y="317864"/>
                  </a:cubicBezTo>
                  <a:lnTo>
                    <a:pt x="298930" y="315499"/>
                  </a:lnTo>
                  <a:lnTo>
                    <a:pt x="307409" y="309783"/>
                  </a:lnTo>
                  <a:cubicBezTo>
                    <a:pt x="339996" y="277196"/>
                    <a:pt x="360152" y="232177"/>
                    <a:pt x="360152" y="182450"/>
                  </a:cubicBezTo>
                  <a:lnTo>
                    <a:pt x="360152" y="27580"/>
                  </a:lnTo>
                  <a:cubicBezTo>
                    <a:pt x="360152" y="12348"/>
                    <a:pt x="347804" y="0"/>
                    <a:pt x="332572" y="0"/>
                  </a:cubicBezTo>
                  <a:lnTo>
                    <a:pt x="27580" y="0"/>
                  </a:lnTo>
                  <a:cubicBezTo>
                    <a:pt x="12348" y="0"/>
                    <a:pt x="0" y="12348"/>
                    <a:pt x="0" y="27580"/>
                  </a:cubicBezTo>
                  <a:lnTo>
                    <a:pt x="0" y="182450"/>
                  </a:lnTo>
                  <a:cubicBezTo>
                    <a:pt x="0" y="232177"/>
                    <a:pt x="20156" y="277196"/>
                    <a:pt x="52743" y="309783"/>
                  </a:cubicBezTo>
                  <a:lnTo>
                    <a:pt x="84053" y="348585"/>
                  </a:lnTo>
                  <a:cubicBezTo>
                    <a:pt x="78754" y="388805"/>
                    <a:pt x="70078" y="434085"/>
                    <a:pt x="64779" y="474305"/>
                  </a:cubicBezTo>
                  <a:cubicBezTo>
                    <a:pt x="37647" y="625350"/>
                    <a:pt x="23290" y="759018"/>
                    <a:pt x="65083" y="963256"/>
                  </a:cubicBezTo>
                  <a:close/>
                </a:path>
              </a:pathLst>
            </a:custGeom>
            <a:solidFill>
              <a:srgbClr val="0278D7"/>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5" name="Freeform: Shape 24">
              <a:extLst>
                <a:ext uri="{FF2B5EF4-FFF2-40B4-BE49-F238E27FC236}">
                  <a16:creationId xmlns:a16="http://schemas.microsoft.com/office/drawing/2014/main" id="{21B9C2AF-751D-4641-B0FC-16EA18A56D65}"/>
                </a:ext>
              </a:extLst>
            </p:cNvPr>
            <p:cNvSpPr/>
            <p:nvPr/>
          </p:nvSpPr>
          <p:spPr bwMode="auto">
            <a:xfrm rot="17737800">
              <a:off x="8621929" y="2837478"/>
              <a:ext cx="381671" cy="932876"/>
            </a:xfrm>
            <a:custGeom>
              <a:avLst/>
              <a:gdLst>
                <a:gd name="connsiteX0" fmla="*/ 309055 w 382791"/>
                <a:gd name="connsiteY0" fmla="*/ 1051331 h 1052838"/>
                <a:gd name="connsiteX1" fmla="*/ 309054 w 382791"/>
                <a:gd name="connsiteY1" fmla="*/ 1051331 h 1052838"/>
                <a:gd name="connsiteX2" fmla="*/ 309054 w 382791"/>
                <a:gd name="connsiteY2" fmla="*/ 1051331 h 1052838"/>
                <a:gd name="connsiteX3" fmla="*/ 334098 w 382791"/>
                <a:gd name="connsiteY3" fmla="*/ 0 h 1052838"/>
                <a:gd name="connsiteX4" fmla="*/ 334098 w 382791"/>
                <a:gd name="connsiteY4" fmla="*/ 592212 h 1052838"/>
                <a:gd name="connsiteX5" fmla="*/ 336074 w 382791"/>
                <a:gd name="connsiteY5" fmla="*/ 593689 h 1052838"/>
                <a:gd name="connsiteX6" fmla="*/ 382575 w 382791"/>
                <a:gd name="connsiteY6" fmla="*/ 723431 h 1052838"/>
                <a:gd name="connsiteX7" fmla="*/ 375059 w 382791"/>
                <a:gd name="connsiteY7" fmla="*/ 878119 h 1052838"/>
                <a:gd name="connsiteX8" fmla="*/ 369437 w 382791"/>
                <a:gd name="connsiteY8" fmla="*/ 890022 h 1052838"/>
                <a:gd name="connsiteX9" fmla="*/ 371090 w 382791"/>
                <a:gd name="connsiteY9" fmla="*/ 898982 h 1052838"/>
                <a:gd name="connsiteX10" fmla="*/ 369524 w 382791"/>
                <a:gd name="connsiteY10" fmla="*/ 992847 h 1052838"/>
                <a:gd name="connsiteX11" fmla="*/ 351401 w 382791"/>
                <a:gd name="connsiteY11" fmla="*/ 1034613 h 1052838"/>
                <a:gd name="connsiteX12" fmla="*/ 309054 w 382791"/>
                <a:gd name="connsiteY12" fmla="*/ 1051331 h 1052838"/>
                <a:gd name="connsiteX13" fmla="*/ 285982 w 382791"/>
                <a:gd name="connsiteY13" fmla="*/ 1046271 h 1052838"/>
                <a:gd name="connsiteX14" fmla="*/ 250571 w 382791"/>
                <a:gd name="connsiteY14" fmla="*/ 990861 h 1052838"/>
                <a:gd name="connsiteX15" fmla="*/ 252091 w 382791"/>
                <a:gd name="connsiteY15" fmla="*/ 899756 h 1052838"/>
                <a:gd name="connsiteX16" fmla="*/ 248922 w 382791"/>
                <a:gd name="connsiteY16" fmla="*/ 899602 h 1052838"/>
                <a:gd name="connsiteX17" fmla="*/ 249358 w 382791"/>
                <a:gd name="connsiteY17" fmla="*/ 902471 h 1052838"/>
                <a:gd name="connsiteX18" fmla="*/ 244802 w 382791"/>
                <a:gd name="connsiteY18" fmla="*/ 996239 h 1052838"/>
                <a:gd name="connsiteX19" fmla="*/ 182500 w 382791"/>
                <a:gd name="connsiteY19" fmla="*/ 1052767 h 1052838"/>
                <a:gd name="connsiteX20" fmla="*/ 182500 w 382791"/>
                <a:gd name="connsiteY20" fmla="*/ 1052766 h 1052838"/>
                <a:gd name="connsiteX21" fmla="*/ 125972 w 382791"/>
                <a:gd name="connsiteY21" fmla="*/ 990464 h 1052838"/>
                <a:gd name="connsiteX22" fmla="*/ 130529 w 382791"/>
                <a:gd name="connsiteY22" fmla="*/ 896697 h 1052838"/>
                <a:gd name="connsiteX23" fmla="*/ 131241 w 382791"/>
                <a:gd name="connsiteY23" fmla="*/ 893883 h 1052838"/>
                <a:gd name="connsiteX24" fmla="*/ 125779 w 382791"/>
                <a:gd name="connsiteY24" fmla="*/ 893618 h 1052838"/>
                <a:gd name="connsiteX25" fmla="*/ 118799 w 382791"/>
                <a:gd name="connsiteY25" fmla="*/ 984958 h 1052838"/>
                <a:gd name="connsiteX26" fmla="*/ 54955 w 382791"/>
                <a:gd name="connsiteY26" fmla="*/ 1039738 h 1052838"/>
                <a:gd name="connsiteX27" fmla="*/ 54955 w 382791"/>
                <a:gd name="connsiteY27" fmla="*/ 1039737 h 1052838"/>
                <a:gd name="connsiteX28" fmla="*/ 175 w 382791"/>
                <a:gd name="connsiteY28" fmla="*/ 975892 h 1052838"/>
                <a:gd name="connsiteX29" fmla="*/ 7330 w 382791"/>
                <a:gd name="connsiteY29" fmla="*/ 882288 h 1052838"/>
                <a:gd name="connsiteX30" fmla="*/ 16561 w 382791"/>
                <a:gd name="connsiteY30" fmla="*/ 864069 h 1052838"/>
                <a:gd name="connsiteX31" fmla="*/ 15331 w 382791"/>
                <a:gd name="connsiteY31" fmla="*/ 860639 h 1052838"/>
                <a:gd name="connsiteX32" fmla="*/ 22848 w 382791"/>
                <a:gd name="connsiteY32" fmla="*/ 705951 h 1052838"/>
                <a:gd name="connsiteX33" fmla="*/ 40384 w 382791"/>
                <a:gd name="connsiteY33" fmla="*/ 636627 h 1052838"/>
                <a:gd name="connsiteX34" fmla="*/ 68039 w 382791"/>
                <a:gd name="connsiteY34" fmla="*/ 599621 h 1052838"/>
                <a:gd name="connsiteX35" fmla="*/ 68039 w 382791"/>
                <a:gd name="connsiteY35" fmla="*/ 0 h 1052838"/>
                <a:gd name="connsiteX0" fmla="*/ 309055 w 382791"/>
                <a:gd name="connsiteY0" fmla="*/ 1051331 h 1052838"/>
                <a:gd name="connsiteX1" fmla="*/ 309054 w 382791"/>
                <a:gd name="connsiteY1" fmla="*/ 1051331 h 1052838"/>
                <a:gd name="connsiteX2" fmla="*/ 309054 w 382791"/>
                <a:gd name="connsiteY2" fmla="*/ 1051331 h 1052838"/>
                <a:gd name="connsiteX3" fmla="*/ 309055 w 382791"/>
                <a:gd name="connsiteY3" fmla="*/ 1051331 h 1052838"/>
                <a:gd name="connsiteX4" fmla="*/ 334098 w 382791"/>
                <a:gd name="connsiteY4" fmla="*/ 0 h 1052838"/>
                <a:gd name="connsiteX5" fmla="*/ 334098 w 382791"/>
                <a:gd name="connsiteY5" fmla="*/ 592212 h 1052838"/>
                <a:gd name="connsiteX6" fmla="*/ 336074 w 382791"/>
                <a:gd name="connsiteY6" fmla="*/ 593689 h 1052838"/>
                <a:gd name="connsiteX7" fmla="*/ 382575 w 382791"/>
                <a:gd name="connsiteY7" fmla="*/ 723431 h 1052838"/>
                <a:gd name="connsiteX8" fmla="*/ 375059 w 382791"/>
                <a:gd name="connsiteY8" fmla="*/ 878119 h 1052838"/>
                <a:gd name="connsiteX9" fmla="*/ 371090 w 382791"/>
                <a:gd name="connsiteY9" fmla="*/ 898982 h 1052838"/>
                <a:gd name="connsiteX10" fmla="*/ 369524 w 382791"/>
                <a:gd name="connsiteY10" fmla="*/ 992847 h 1052838"/>
                <a:gd name="connsiteX11" fmla="*/ 351401 w 382791"/>
                <a:gd name="connsiteY11" fmla="*/ 1034613 h 1052838"/>
                <a:gd name="connsiteX12" fmla="*/ 309054 w 382791"/>
                <a:gd name="connsiteY12" fmla="*/ 1051331 h 1052838"/>
                <a:gd name="connsiteX13" fmla="*/ 285982 w 382791"/>
                <a:gd name="connsiteY13" fmla="*/ 1046271 h 1052838"/>
                <a:gd name="connsiteX14" fmla="*/ 250571 w 382791"/>
                <a:gd name="connsiteY14" fmla="*/ 990861 h 1052838"/>
                <a:gd name="connsiteX15" fmla="*/ 252091 w 382791"/>
                <a:gd name="connsiteY15" fmla="*/ 899756 h 1052838"/>
                <a:gd name="connsiteX16" fmla="*/ 248922 w 382791"/>
                <a:gd name="connsiteY16" fmla="*/ 899602 h 1052838"/>
                <a:gd name="connsiteX17" fmla="*/ 249358 w 382791"/>
                <a:gd name="connsiteY17" fmla="*/ 902471 h 1052838"/>
                <a:gd name="connsiteX18" fmla="*/ 244802 w 382791"/>
                <a:gd name="connsiteY18" fmla="*/ 996239 h 1052838"/>
                <a:gd name="connsiteX19" fmla="*/ 182500 w 382791"/>
                <a:gd name="connsiteY19" fmla="*/ 1052767 h 1052838"/>
                <a:gd name="connsiteX20" fmla="*/ 182500 w 382791"/>
                <a:gd name="connsiteY20" fmla="*/ 1052766 h 1052838"/>
                <a:gd name="connsiteX21" fmla="*/ 125972 w 382791"/>
                <a:gd name="connsiteY21" fmla="*/ 990464 h 1052838"/>
                <a:gd name="connsiteX22" fmla="*/ 130529 w 382791"/>
                <a:gd name="connsiteY22" fmla="*/ 896697 h 1052838"/>
                <a:gd name="connsiteX23" fmla="*/ 131241 w 382791"/>
                <a:gd name="connsiteY23" fmla="*/ 893883 h 1052838"/>
                <a:gd name="connsiteX24" fmla="*/ 125779 w 382791"/>
                <a:gd name="connsiteY24" fmla="*/ 893618 h 1052838"/>
                <a:gd name="connsiteX25" fmla="*/ 118799 w 382791"/>
                <a:gd name="connsiteY25" fmla="*/ 984958 h 1052838"/>
                <a:gd name="connsiteX26" fmla="*/ 54955 w 382791"/>
                <a:gd name="connsiteY26" fmla="*/ 1039738 h 1052838"/>
                <a:gd name="connsiteX27" fmla="*/ 54955 w 382791"/>
                <a:gd name="connsiteY27" fmla="*/ 1039737 h 1052838"/>
                <a:gd name="connsiteX28" fmla="*/ 175 w 382791"/>
                <a:gd name="connsiteY28" fmla="*/ 975892 h 1052838"/>
                <a:gd name="connsiteX29" fmla="*/ 7330 w 382791"/>
                <a:gd name="connsiteY29" fmla="*/ 882288 h 1052838"/>
                <a:gd name="connsiteX30" fmla="*/ 16561 w 382791"/>
                <a:gd name="connsiteY30" fmla="*/ 864069 h 1052838"/>
                <a:gd name="connsiteX31" fmla="*/ 15331 w 382791"/>
                <a:gd name="connsiteY31" fmla="*/ 860639 h 1052838"/>
                <a:gd name="connsiteX32" fmla="*/ 22848 w 382791"/>
                <a:gd name="connsiteY32" fmla="*/ 705951 h 1052838"/>
                <a:gd name="connsiteX33" fmla="*/ 40384 w 382791"/>
                <a:gd name="connsiteY33" fmla="*/ 636627 h 1052838"/>
                <a:gd name="connsiteX34" fmla="*/ 68039 w 382791"/>
                <a:gd name="connsiteY34" fmla="*/ 599621 h 1052838"/>
                <a:gd name="connsiteX35" fmla="*/ 68039 w 382791"/>
                <a:gd name="connsiteY35" fmla="*/ 0 h 1052838"/>
                <a:gd name="connsiteX36" fmla="*/ 334098 w 382791"/>
                <a:gd name="connsiteY36" fmla="*/ 0 h 1052838"/>
                <a:gd name="connsiteX0" fmla="*/ 309055 w 382791"/>
                <a:gd name="connsiteY0" fmla="*/ 1051331 h 1052838"/>
                <a:gd name="connsiteX1" fmla="*/ 309054 w 382791"/>
                <a:gd name="connsiteY1" fmla="*/ 1051331 h 1052838"/>
                <a:gd name="connsiteX2" fmla="*/ 309054 w 382791"/>
                <a:gd name="connsiteY2" fmla="*/ 1051331 h 1052838"/>
                <a:gd name="connsiteX3" fmla="*/ 309055 w 382791"/>
                <a:gd name="connsiteY3" fmla="*/ 1051331 h 1052838"/>
                <a:gd name="connsiteX4" fmla="*/ 334098 w 382791"/>
                <a:gd name="connsiteY4" fmla="*/ 0 h 1052838"/>
                <a:gd name="connsiteX5" fmla="*/ 334098 w 382791"/>
                <a:gd name="connsiteY5" fmla="*/ 592212 h 1052838"/>
                <a:gd name="connsiteX6" fmla="*/ 336074 w 382791"/>
                <a:gd name="connsiteY6" fmla="*/ 593689 h 1052838"/>
                <a:gd name="connsiteX7" fmla="*/ 382575 w 382791"/>
                <a:gd name="connsiteY7" fmla="*/ 723431 h 1052838"/>
                <a:gd name="connsiteX8" fmla="*/ 375059 w 382791"/>
                <a:gd name="connsiteY8" fmla="*/ 878119 h 1052838"/>
                <a:gd name="connsiteX9" fmla="*/ 371090 w 382791"/>
                <a:gd name="connsiteY9" fmla="*/ 898982 h 1052838"/>
                <a:gd name="connsiteX10" fmla="*/ 369524 w 382791"/>
                <a:gd name="connsiteY10" fmla="*/ 992847 h 1052838"/>
                <a:gd name="connsiteX11" fmla="*/ 351401 w 382791"/>
                <a:gd name="connsiteY11" fmla="*/ 1034613 h 1052838"/>
                <a:gd name="connsiteX12" fmla="*/ 285982 w 382791"/>
                <a:gd name="connsiteY12" fmla="*/ 1046271 h 1052838"/>
                <a:gd name="connsiteX13" fmla="*/ 250571 w 382791"/>
                <a:gd name="connsiteY13" fmla="*/ 990861 h 1052838"/>
                <a:gd name="connsiteX14" fmla="*/ 252091 w 382791"/>
                <a:gd name="connsiteY14" fmla="*/ 899756 h 1052838"/>
                <a:gd name="connsiteX15" fmla="*/ 248922 w 382791"/>
                <a:gd name="connsiteY15" fmla="*/ 899602 h 1052838"/>
                <a:gd name="connsiteX16" fmla="*/ 249358 w 382791"/>
                <a:gd name="connsiteY16" fmla="*/ 902471 h 1052838"/>
                <a:gd name="connsiteX17" fmla="*/ 244802 w 382791"/>
                <a:gd name="connsiteY17" fmla="*/ 996239 h 1052838"/>
                <a:gd name="connsiteX18" fmla="*/ 182500 w 382791"/>
                <a:gd name="connsiteY18" fmla="*/ 1052767 h 1052838"/>
                <a:gd name="connsiteX19" fmla="*/ 182500 w 382791"/>
                <a:gd name="connsiteY19" fmla="*/ 1052766 h 1052838"/>
                <a:gd name="connsiteX20" fmla="*/ 125972 w 382791"/>
                <a:gd name="connsiteY20" fmla="*/ 990464 h 1052838"/>
                <a:gd name="connsiteX21" fmla="*/ 130529 w 382791"/>
                <a:gd name="connsiteY21" fmla="*/ 896697 h 1052838"/>
                <a:gd name="connsiteX22" fmla="*/ 131241 w 382791"/>
                <a:gd name="connsiteY22" fmla="*/ 893883 h 1052838"/>
                <a:gd name="connsiteX23" fmla="*/ 125779 w 382791"/>
                <a:gd name="connsiteY23" fmla="*/ 893618 h 1052838"/>
                <a:gd name="connsiteX24" fmla="*/ 118799 w 382791"/>
                <a:gd name="connsiteY24" fmla="*/ 984958 h 1052838"/>
                <a:gd name="connsiteX25" fmla="*/ 54955 w 382791"/>
                <a:gd name="connsiteY25" fmla="*/ 1039738 h 1052838"/>
                <a:gd name="connsiteX26" fmla="*/ 54955 w 382791"/>
                <a:gd name="connsiteY26" fmla="*/ 1039737 h 1052838"/>
                <a:gd name="connsiteX27" fmla="*/ 175 w 382791"/>
                <a:gd name="connsiteY27" fmla="*/ 975892 h 1052838"/>
                <a:gd name="connsiteX28" fmla="*/ 7330 w 382791"/>
                <a:gd name="connsiteY28" fmla="*/ 882288 h 1052838"/>
                <a:gd name="connsiteX29" fmla="*/ 16561 w 382791"/>
                <a:gd name="connsiteY29" fmla="*/ 864069 h 1052838"/>
                <a:gd name="connsiteX30" fmla="*/ 15331 w 382791"/>
                <a:gd name="connsiteY30" fmla="*/ 860639 h 1052838"/>
                <a:gd name="connsiteX31" fmla="*/ 22848 w 382791"/>
                <a:gd name="connsiteY31" fmla="*/ 705951 h 1052838"/>
                <a:gd name="connsiteX32" fmla="*/ 40384 w 382791"/>
                <a:gd name="connsiteY32" fmla="*/ 636627 h 1052838"/>
                <a:gd name="connsiteX33" fmla="*/ 68039 w 382791"/>
                <a:gd name="connsiteY33" fmla="*/ 599621 h 1052838"/>
                <a:gd name="connsiteX34" fmla="*/ 68039 w 382791"/>
                <a:gd name="connsiteY34" fmla="*/ 0 h 1052838"/>
                <a:gd name="connsiteX35" fmla="*/ 334098 w 382791"/>
                <a:gd name="connsiteY35" fmla="*/ 0 h 1052838"/>
                <a:gd name="connsiteX0" fmla="*/ 309054 w 382791"/>
                <a:gd name="connsiteY0" fmla="*/ 1051331 h 1052838"/>
                <a:gd name="connsiteX1" fmla="*/ 309054 w 382791"/>
                <a:gd name="connsiteY1" fmla="*/ 1051331 h 1052838"/>
                <a:gd name="connsiteX2" fmla="*/ 309054 w 382791"/>
                <a:gd name="connsiteY2" fmla="*/ 1051331 h 1052838"/>
                <a:gd name="connsiteX3" fmla="*/ 334098 w 382791"/>
                <a:gd name="connsiteY3" fmla="*/ 0 h 1052838"/>
                <a:gd name="connsiteX4" fmla="*/ 334098 w 382791"/>
                <a:gd name="connsiteY4" fmla="*/ 592212 h 1052838"/>
                <a:gd name="connsiteX5" fmla="*/ 336074 w 382791"/>
                <a:gd name="connsiteY5" fmla="*/ 593689 h 1052838"/>
                <a:gd name="connsiteX6" fmla="*/ 382575 w 382791"/>
                <a:gd name="connsiteY6" fmla="*/ 723431 h 1052838"/>
                <a:gd name="connsiteX7" fmla="*/ 375059 w 382791"/>
                <a:gd name="connsiteY7" fmla="*/ 878119 h 1052838"/>
                <a:gd name="connsiteX8" fmla="*/ 371090 w 382791"/>
                <a:gd name="connsiteY8" fmla="*/ 898982 h 1052838"/>
                <a:gd name="connsiteX9" fmla="*/ 369524 w 382791"/>
                <a:gd name="connsiteY9" fmla="*/ 992847 h 1052838"/>
                <a:gd name="connsiteX10" fmla="*/ 351401 w 382791"/>
                <a:gd name="connsiteY10" fmla="*/ 1034613 h 1052838"/>
                <a:gd name="connsiteX11" fmla="*/ 285982 w 382791"/>
                <a:gd name="connsiteY11" fmla="*/ 1046271 h 1052838"/>
                <a:gd name="connsiteX12" fmla="*/ 250571 w 382791"/>
                <a:gd name="connsiteY12" fmla="*/ 990861 h 1052838"/>
                <a:gd name="connsiteX13" fmla="*/ 252091 w 382791"/>
                <a:gd name="connsiteY13" fmla="*/ 899756 h 1052838"/>
                <a:gd name="connsiteX14" fmla="*/ 248922 w 382791"/>
                <a:gd name="connsiteY14" fmla="*/ 899602 h 1052838"/>
                <a:gd name="connsiteX15" fmla="*/ 249358 w 382791"/>
                <a:gd name="connsiteY15" fmla="*/ 902471 h 1052838"/>
                <a:gd name="connsiteX16" fmla="*/ 244802 w 382791"/>
                <a:gd name="connsiteY16" fmla="*/ 996239 h 1052838"/>
                <a:gd name="connsiteX17" fmla="*/ 182500 w 382791"/>
                <a:gd name="connsiteY17" fmla="*/ 1052767 h 1052838"/>
                <a:gd name="connsiteX18" fmla="*/ 182500 w 382791"/>
                <a:gd name="connsiteY18" fmla="*/ 1052766 h 1052838"/>
                <a:gd name="connsiteX19" fmla="*/ 125972 w 382791"/>
                <a:gd name="connsiteY19" fmla="*/ 990464 h 1052838"/>
                <a:gd name="connsiteX20" fmla="*/ 130529 w 382791"/>
                <a:gd name="connsiteY20" fmla="*/ 896697 h 1052838"/>
                <a:gd name="connsiteX21" fmla="*/ 131241 w 382791"/>
                <a:gd name="connsiteY21" fmla="*/ 893883 h 1052838"/>
                <a:gd name="connsiteX22" fmla="*/ 125779 w 382791"/>
                <a:gd name="connsiteY22" fmla="*/ 893618 h 1052838"/>
                <a:gd name="connsiteX23" fmla="*/ 118799 w 382791"/>
                <a:gd name="connsiteY23" fmla="*/ 984958 h 1052838"/>
                <a:gd name="connsiteX24" fmla="*/ 54955 w 382791"/>
                <a:gd name="connsiteY24" fmla="*/ 1039738 h 1052838"/>
                <a:gd name="connsiteX25" fmla="*/ 54955 w 382791"/>
                <a:gd name="connsiteY25" fmla="*/ 1039737 h 1052838"/>
                <a:gd name="connsiteX26" fmla="*/ 175 w 382791"/>
                <a:gd name="connsiteY26" fmla="*/ 975892 h 1052838"/>
                <a:gd name="connsiteX27" fmla="*/ 7330 w 382791"/>
                <a:gd name="connsiteY27" fmla="*/ 882288 h 1052838"/>
                <a:gd name="connsiteX28" fmla="*/ 16561 w 382791"/>
                <a:gd name="connsiteY28" fmla="*/ 864069 h 1052838"/>
                <a:gd name="connsiteX29" fmla="*/ 15331 w 382791"/>
                <a:gd name="connsiteY29" fmla="*/ 860639 h 1052838"/>
                <a:gd name="connsiteX30" fmla="*/ 22848 w 382791"/>
                <a:gd name="connsiteY30" fmla="*/ 705951 h 1052838"/>
                <a:gd name="connsiteX31" fmla="*/ 40384 w 382791"/>
                <a:gd name="connsiteY31" fmla="*/ 636627 h 1052838"/>
                <a:gd name="connsiteX32" fmla="*/ 68039 w 382791"/>
                <a:gd name="connsiteY32" fmla="*/ 599621 h 1052838"/>
                <a:gd name="connsiteX33" fmla="*/ 68039 w 382791"/>
                <a:gd name="connsiteY33" fmla="*/ 0 h 1052838"/>
                <a:gd name="connsiteX34" fmla="*/ 334098 w 382791"/>
                <a:gd name="connsiteY34" fmla="*/ 0 h 1052838"/>
                <a:gd name="connsiteX0" fmla="*/ 334098 w 382791"/>
                <a:gd name="connsiteY0" fmla="*/ 0 h 1052838"/>
                <a:gd name="connsiteX1" fmla="*/ 334098 w 382791"/>
                <a:gd name="connsiteY1" fmla="*/ 592212 h 1052838"/>
                <a:gd name="connsiteX2" fmla="*/ 336074 w 382791"/>
                <a:gd name="connsiteY2" fmla="*/ 593689 h 1052838"/>
                <a:gd name="connsiteX3" fmla="*/ 382575 w 382791"/>
                <a:gd name="connsiteY3" fmla="*/ 723431 h 1052838"/>
                <a:gd name="connsiteX4" fmla="*/ 375059 w 382791"/>
                <a:gd name="connsiteY4" fmla="*/ 878119 h 1052838"/>
                <a:gd name="connsiteX5" fmla="*/ 371090 w 382791"/>
                <a:gd name="connsiteY5" fmla="*/ 898982 h 1052838"/>
                <a:gd name="connsiteX6" fmla="*/ 369524 w 382791"/>
                <a:gd name="connsiteY6" fmla="*/ 992847 h 1052838"/>
                <a:gd name="connsiteX7" fmla="*/ 351401 w 382791"/>
                <a:gd name="connsiteY7" fmla="*/ 1034613 h 1052838"/>
                <a:gd name="connsiteX8" fmla="*/ 285982 w 382791"/>
                <a:gd name="connsiteY8" fmla="*/ 1046271 h 1052838"/>
                <a:gd name="connsiteX9" fmla="*/ 250571 w 382791"/>
                <a:gd name="connsiteY9" fmla="*/ 990861 h 1052838"/>
                <a:gd name="connsiteX10" fmla="*/ 252091 w 382791"/>
                <a:gd name="connsiteY10" fmla="*/ 899756 h 1052838"/>
                <a:gd name="connsiteX11" fmla="*/ 248922 w 382791"/>
                <a:gd name="connsiteY11" fmla="*/ 899602 h 1052838"/>
                <a:gd name="connsiteX12" fmla="*/ 249358 w 382791"/>
                <a:gd name="connsiteY12" fmla="*/ 902471 h 1052838"/>
                <a:gd name="connsiteX13" fmla="*/ 244802 w 382791"/>
                <a:gd name="connsiteY13" fmla="*/ 996239 h 1052838"/>
                <a:gd name="connsiteX14" fmla="*/ 182500 w 382791"/>
                <a:gd name="connsiteY14" fmla="*/ 1052767 h 1052838"/>
                <a:gd name="connsiteX15" fmla="*/ 182500 w 382791"/>
                <a:gd name="connsiteY15" fmla="*/ 1052766 h 1052838"/>
                <a:gd name="connsiteX16" fmla="*/ 125972 w 382791"/>
                <a:gd name="connsiteY16" fmla="*/ 990464 h 1052838"/>
                <a:gd name="connsiteX17" fmla="*/ 130529 w 382791"/>
                <a:gd name="connsiteY17" fmla="*/ 896697 h 1052838"/>
                <a:gd name="connsiteX18" fmla="*/ 131241 w 382791"/>
                <a:gd name="connsiteY18" fmla="*/ 893883 h 1052838"/>
                <a:gd name="connsiteX19" fmla="*/ 125779 w 382791"/>
                <a:gd name="connsiteY19" fmla="*/ 893618 h 1052838"/>
                <a:gd name="connsiteX20" fmla="*/ 118799 w 382791"/>
                <a:gd name="connsiteY20" fmla="*/ 984958 h 1052838"/>
                <a:gd name="connsiteX21" fmla="*/ 54955 w 382791"/>
                <a:gd name="connsiteY21" fmla="*/ 1039738 h 1052838"/>
                <a:gd name="connsiteX22" fmla="*/ 54955 w 382791"/>
                <a:gd name="connsiteY22" fmla="*/ 1039737 h 1052838"/>
                <a:gd name="connsiteX23" fmla="*/ 175 w 382791"/>
                <a:gd name="connsiteY23" fmla="*/ 975892 h 1052838"/>
                <a:gd name="connsiteX24" fmla="*/ 7330 w 382791"/>
                <a:gd name="connsiteY24" fmla="*/ 882288 h 1052838"/>
                <a:gd name="connsiteX25" fmla="*/ 16561 w 382791"/>
                <a:gd name="connsiteY25" fmla="*/ 864069 h 1052838"/>
                <a:gd name="connsiteX26" fmla="*/ 15331 w 382791"/>
                <a:gd name="connsiteY26" fmla="*/ 860639 h 1052838"/>
                <a:gd name="connsiteX27" fmla="*/ 22848 w 382791"/>
                <a:gd name="connsiteY27" fmla="*/ 705951 h 1052838"/>
                <a:gd name="connsiteX28" fmla="*/ 40384 w 382791"/>
                <a:gd name="connsiteY28" fmla="*/ 636627 h 1052838"/>
                <a:gd name="connsiteX29" fmla="*/ 68039 w 382791"/>
                <a:gd name="connsiteY29" fmla="*/ 599621 h 1052838"/>
                <a:gd name="connsiteX30" fmla="*/ 68039 w 382791"/>
                <a:gd name="connsiteY30" fmla="*/ 0 h 1052838"/>
                <a:gd name="connsiteX31" fmla="*/ 334098 w 382791"/>
                <a:gd name="connsiteY31" fmla="*/ 0 h 1052838"/>
                <a:gd name="connsiteX0" fmla="*/ 334098 w 382791"/>
                <a:gd name="connsiteY0" fmla="*/ 0 h 1052838"/>
                <a:gd name="connsiteX1" fmla="*/ 334098 w 382791"/>
                <a:gd name="connsiteY1" fmla="*/ 592212 h 1052838"/>
                <a:gd name="connsiteX2" fmla="*/ 336074 w 382791"/>
                <a:gd name="connsiteY2" fmla="*/ 593689 h 1052838"/>
                <a:gd name="connsiteX3" fmla="*/ 382575 w 382791"/>
                <a:gd name="connsiteY3" fmla="*/ 723431 h 1052838"/>
                <a:gd name="connsiteX4" fmla="*/ 375059 w 382791"/>
                <a:gd name="connsiteY4" fmla="*/ 878119 h 1052838"/>
                <a:gd name="connsiteX5" fmla="*/ 371090 w 382791"/>
                <a:gd name="connsiteY5" fmla="*/ 898982 h 1052838"/>
                <a:gd name="connsiteX6" fmla="*/ 369524 w 382791"/>
                <a:gd name="connsiteY6" fmla="*/ 992847 h 1052838"/>
                <a:gd name="connsiteX7" fmla="*/ 351401 w 382791"/>
                <a:gd name="connsiteY7" fmla="*/ 1034613 h 1052838"/>
                <a:gd name="connsiteX8" fmla="*/ 285982 w 382791"/>
                <a:gd name="connsiteY8" fmla="*/ 1046271 h 1052838"/>
                <a:gd name="connsiteX9" fmla="*/ 250571 w 382791"/>
                <a:gd name="connsiteY9" fmla="*/ 990861 h 1052838"/>
                <a:gd name="connsiteX10" fmla="*/ 252091 w 382791"/>
                <a:gd name="connsiteY10" fmla="*/ 899756 h 1052838"/>
                <a:gd name="connsiteX11" fmla="*/ 248922 w 382791"/>
                <a:gd name="connsiteY11" fmla="*/ 899602 h 1052838"/>
                <a:gd name="connsiteX12" fmla="*/ 249358 w 382791"/>
                <a:gd name="connsiteY12" fmla="*/ 902471 h 1052838"/>
                <a:gd name="connsiteX13" fmla="*/ 244802 w 382791"/>
                <a:gd name="connsiteY13" fmla="*/ 996239 h 1052838"/>
                <a:gd name="connsiteX14" fmla="*/ 182500 w 382791"/>
                <a:gd name="connsiteY14" fmla="*/ 1052767 h 1052838"/>
                <a:gd name="connsiteX15" fmla="*/ 182500 w 382791"/>
                <a:gd name="connsiteY15" fmla="*/ 1052766 h 1052838"/>
                <a:gd name="connsiteX16" fmla="*/ 125972 w 382791"/>
                <a:gd name="connsiteY16" fmla="*/ 990464 h 1052838"/>
                <a:gd name="connsiteX17" fmla="*/ 130529 w 382791"/>
                <a:gd name="connsiteY17" fmla="*/ 896697 h 1052838"/>
                <a:gd name="connsiteX18" fmla="*/ 131241 w 382791"/>
                <a:gd name="connsiteY18" fmla="*/ 893883 h 1052838"/>
                <a:gd name="connsiteX19" fmla="*/ 125779 w 382791"/>
                <a:gd name="connsiteY19" fmla="*/ 893618 h 1052838"/>
                <a:gd name="connsiteX20" fmla="*/ 118799 w 382791"/>
                <a:gd name="connsiteY20" fmla="*/ 984958 h 1052838"/>
                <a:gd name="connsiteX21" fmla="*/ 54955 w 382791"/>
                <a:gd name="connsiteY21" fmla="*/ 1039738 h 1052838"/>
                <a:gd name="connsiteX22" fmla="*/ 54955 w 382791"/>
                <a:gd name="connsiteY22" fmla="*/ 1039737 h 1052838"/>
                <a:gd name="connsiteX23" fmla="*/ 175 w 382791"/>
                <a:gd name="connsiteY23" fmla="*/ 975892 h 1052838"/>
                <a:gd name="connsiteX24" fmla="*/ 7330 w 382791"/>
                <a:gd name="connsiteY24" fmla="*/ 882288 h 1052838"/>
                <a:gd name="connsiteX25" fmla="*/ 16561 w 382791"/>
                <a:gd name="connsiteY25" fmla="*/ 864069 h 1052838"/>
                <a:gd name="connsiteX26" fmla="*/ 15331 w 382791"/>
                <a:gd name="connsiteY26" fmla="*/ 860639 h 1052838"/>
                <a:gd name="connsiteX27" fmla="*/ 22848 w 382791"/>
                <a:gd name="connsiteY27" fmla="*/ 705951 h 1052838"/>
                <a:gd name="connsiteX28" fmla="*/ 40384 w 382791"/>
                <a:gd name="connsiteY28" fmla="*/ 636627 h 1052838"/>
                <a:gd name="connsiteX29" fmla="*/ 68039 w 382791"/>
                <a:gd name="connsiteY29" fmla="*/ 599621 h 1052838"/>
                <a:gd name="connsiteX30" fmla="*/ 68039 w 382791"/>
                <a:gd name="connsiteY30" fmla="*/ 0 h 1052838"/>
                <a:gd name="connsiteX31" fmla="*/ 334098 w 382791"/>
                <a:gd name="connsiteY31" fmla="*/ 0 h 1052838"/>
                <a:gd name="connsiteX0" fmla="*/ 334098 w 433915"/>
                <a:gd name="connsiteY0" fmla="*/ 0 h 1052838"/>
                <a:gd name="connsiteX1" fmla="*/ 334098 w 433915"/>
                <a:gd name="connsiteY1" fmla="*/ 592212 h 1052838"/>
                <a:gd name="connsiteX2" fmla="*/ 336074 w 433915"/>
                <a:gd name="connsiteY2" fmla="*/ 593689 h 1052838"/>
                <a:gd name="connsiteX3" fmla="*/ 433854 w 433915"/>
                <a:gd name="connsiteY3" fmla="*/ 713921 h 1052838"/>
                <a:gd name="connsiteX4" fmla="*/ 375059 w 433915"/>
                <a:gd name="connsiteY4" fmla="*/ 878119 h 1052838"/>
                <a:gd name="connsiteX5" fmla="*/ 371090 w 433915"/>
                <a:gd name="connsiteY5" fmla="*/ 898982 h 1052838"/>
                <a:gd name="connsiteX6" fmla="*/ 369524 w 433915"/>
                <a:gd name="connsiteY6" fmla="*/ 992847 h 1052838"/>
                <a:gd name="connsiteX7" fmla="*/ 351401 w 433915"/>
                <a:gd name="connsiteY7" fmla="*/ 1034613 h 1052838"/>
                <a:gd name="connsiteX8" fmla="*/ 285982 w 433915"/>
                <a:gd name="connsiteY8" fmla="*/ 1046271 h 1052838"/>
                <a:gd name="connsiteX9" fmla="*/ 250571 w 433915"/>
                <a:gd name="connsiteY9" fmla="*/ 990861 h 1052838"/>
                <a:gd name="connsiteX10" fmla="*/ 252091 w 433915"/>
                <a:gd name="connsiteY10" fmla="*/ 899756 h 1052838"/>
                <a:gd name="connsiteX11" fmla="*/ 248922 w 433915"/>
                <a:gd name="connsiteY11" fmla="*/ 899602 h 1052838"/>
                <a:gd name="connsiteX12" fmla="*/ 249358 w 433915"/>
                <a:gd name="connsiteY12" fmla="*/ 902471 h 1052838"/>
                <a:gd name="connsiteX13" fmla="*/ 244802 w 433915"/>
                <a:gd name="connsiteY13" fmla="*/ 996239 h 1052838"/>
                <a:gd name="connsiteX14" fmla="*/ 182500 w 433915"/>
                <a:gd name="connsiteY14" fmla="*/ 1052767 h 1052838"/>
                <a:gd name="connsiteX15" fmla="*/ 182500 w 433915"/>
                <a:gd name="connsiteY15" fmla="*/ 1052766 h 1052838"/>
                <a:gd name="connsiteX16" fmla="*/ 125972 w 433915"/>
                <a:gd name="connsiteY16" fmla="*/ 990464 h 1052838"/>
                <a:gd name="connsiteX17" fmla="*/ 130529 w 433915"/>
                <a:gd name="connsiteY17" fmla="*/ 896697 h 1052838"/>
                <a:gd name="connsiteX18" fmla="*/ 131241 w 433915"/>
                <a:gd name="connsiteY18" fmla="*/ 893883 h 1052838"/>
                <a:gd name="connsiteX19" fmla="*/ 125779 w 433915"/>
                <a:gd name="connsiteY19" fmla="*/ 893618 h 1052838"/>
                <a:gd name="connsiteX20" fmla="*/ 118799 w 433915"/>
                <a:gd name="connsiteY20" fmla="*/ 984958 h 1052838"/>
                <a:gd name="connsiteX21" fmla="*/ 54955 w 433915"/>
                <a:gd name="connsiteY21" fmla="*/ 1039738 h 1052838"/>
                <a:gd name="connsiteX22" fmla="*/ 54955 w 433915"/>
                <a:gd name="connsiteY22" fmla="*/ 1039737 h 1052838"/>
                <a:gd name="connsiteX23" fmla="*/ 175 w 433915"/>
                <a:gd name="connsiteY23" fmla="*/ 975892 h 1052838"/>
                <a:gd name="connsiteX24" fmla="*/ 7330 w 433915"/>
                <a:gd name="connsiteY24" fmla="*/ 882288 h 1052838"/>
                <a:gd name="connsiteX25" fmla="*/ 16561 w 433915"/>
                <a:gd name="connsiteY25" fmla="*/ 864069 h 1052838"/>
                <a:gd name="connsiteX26" fmla="*/ 15331 w 433915"/>
                <a:gd name="connsiteY26" fmla="*/ 860639 h 1052838"/>
                <a:gd name="connsiteX27" fmla="*/ 22848 w 433915"/>
                <a:gd name="connsiteY27" fmla="*/ 705951 h 1052838"/>
                <a:gd name="connsiteX28" fmla="*/ 40384 w 433915"/>
                <a:gd name="connsiteY28" fmla="*/ 636627 h 1052838"/>
                <a:gd name="connsiteX29" fmla="*/ 68039 w 433915"/>
                <a:gd name="connsiteY29" fmla="*/ 599621 h 1052838"/>
                <a:gd name="connsiteX30" fmla="*/ 68039 w 433915"/>
                <a:gd name="connsiteY30" fmla="*/ 0 h 1052838"/>
                <a:gd name="connsiteX31" fmla="*/ 334098 w 433915"/>
                <a:gd name="connsiteY31" fmla="*/ 0 h 1052838"/>
                <a:gd name="connsiteX0" fmla="*/ 334098 w 433915"/>
                <a:gd name="connsiteY0" fmla="*/ 0 h 1052838"/>
                <a:gd name="connsiteX1" fmla="*/ 334098 w 433915"/>
                <a:gd name="connsiteY1" fmla="*/ 592212 h 1052838"/>
                <a:gd name="connsiteX2" fmla="*/ 336074 w 433915"/>
                <a:gd name="connsiteY2" fmla="*/ 593689 h 1052838"/>
                <a:gd name="connsiteX3" fmla="*/ 433854 w 433915"/>
                <a:gd name="connsiteY3" fmla="*/ 713921 h 1052838"/>
                <a:gd name="connsiteX4" fmla="*/ 375365 w 433915"/>
                <a:gd name="connsiteY4" fmla="*/ 822132 h 1052838"/>
                <a:gd name="connsiteX5" fmla="*/ 371090 w 433915"/>
                <a:gd name="connsiteY5" fmla="*/ 898982 h 1052838"/>
                <a:gd name="connsiteX6" fmla="*/ 369524 w 433915"/>
                <a:gd name="connsiteY6" fmla="*/ 992847 h 1052838"/>
                <a:gd name="connsiteX7" fmla="*/ 351401 w 433915"/>
                <a:gd name="connsiteY7" fmla="*/ 1034613 h 1052838"/>
                <a:gd name="connsiteX8" fmla="*/ 285982 w 433915"/>
                <a:gd name="connsiteY8" fmla="*/ 1046271 h 1052838"/>
                <a:gd name="connsiteX9" fmla="*/ 250571 w 433915"/>
                <a:gd name="connsiteY9" fmla="*/ 990861 h 1052838"/>
                <a:gd name="connsiteX10" fmla="*/ 252091 w 433915"/>
                <a:gd name="connsiteY10" fmla="*/ 899756 h 1052838"/>
                <a:gd name="connsiteX11" fmla="*/ 248922 w 433915"/>
                <a:gd name="connsiteY11" fmla="*/ 899602 h 1052838"/>
                <a:gd name="connsiteX12" fmla="*/ 249358 w 433915"/>
                <a:gd name="connsiteY12" fmla="*/ 902471 h 1052838"/>
                <a:gd name="connsiteX13" fmla="*/ 244802 w 433915"/>
                <a:gd name="connsiteY13" fmla="*/ 996239 h 1052838"/>
                <a:gd name="connsiteX14" fmla="*/ 182500 w 433915"/>
                <a:gd name="connsiteY14" fmla="*/ 1052767 h 1052838"/>
                <a:gd name="connsiteX15" fmla="*/ 182500 w 433915"/>
                <a:gd name="connsiteY15" fmla="*/ 1052766 h 1052838"/>
                <a:gd name="connsiteX16" fmla="*/ 125972 w 433915"/>
                <a:gd name="connsiteY16" fmla="*/ 990464 h 1052838"/>
                <a:gd name="connsiteX17" fmla="*/ 130529 w 433915"/>
                <a:gd name="connsiteY17" fmla="*/ 896697 h 1052838"/>
                <a:gd name="connsiteX18" fmla="*/ 131241 w 433915"/>
                <a:gd name="connsiteY18" fmla="*/ 893883 h 1052838"/>
                <a:gd name="connsiteX19" fmla="*/ 125779 w 433915"/>
                <a:gd name="connsiteY19" fmla="*/ 893618 h 1052838"/>
                <a:gd name="connsiteX20" fmla="*/ 118799 w 433915"/>
                <a:gd name="connsiteY20" fmla="*/ 984958 h 1052838"/>
                <a:gd name="connsiteX21" fmla="*/ 54955 w 433915"/>
                <a:gd name="connsiteY21" fmla="*/ 1039738 h 1052838"/>
                <a:gd name="connsiteX22" fmla="*/ 54955 w 433915"/>
                <a:gd name="connsiteY22" fmla="*/ 1039737 h 1052838"/>
                <a:gd name="connsiteX23" fmla="*/ 175 w 433915"/>
                <a:gd name="connsiteY23" fmla="*/ 975892 h 1052838"/>
                <a:gd name="connsiteX24" fmla="*/ 7330 w 433915"/>
                <a:gd name="connsiteY24" fmla="*/ 882288 h 1052838"/>
                <a:gd name="connsiteX25" fmla="*/ 16561 w 433915"/>
                <a:gd name="connsiteY25" fmla="*/ 864069 h 1052838"/>
                <a:gd name="connsiteX26" fmla="*/ 15331 w 433915"/>
                <a:gd name="connsiteY26" fmla="*/ 860639 h 1052838"/>
                <a:gd name="connsiteX27" fmla="*/ 22848 w 433915"/>
                <a:gd name="connsiteY27" fmla="*/ 705951 h 1052838"/>
                <a:gd name="connsiteX28" fmla="*/ 40384 w 433915"/>
                <a:gd name="connsiteY28" fmla="*/ 636627 h 1052838"/>
                <a:gd name="connsiteX29" fmla="*/ 68039 w 433915"/>
                <a:gd name="connsiteY29" fmla="*/ 599621 h 1052838"/>
                <a:gd name="connsiteX30" fmla="*/ 68039 w 433915"/>
                <a:gd name="connsiteY30" fmla="*/ 0 h 1052838"/>
                <a:gd name="connsiteX31" fmla="*/ 334098 w 433915"/>
                <a:gd name="connsiteY31" fmla="*/ 0 h 1052838"/>
                <a:gd name="connsiteX0" fmla="*/ 334098 w 430529"/>
                <a:gd name="connsiteY0" fmla="*/ 0 h 1052838"/>
                <a:gd name="connsiteX1" fmla="*/ 334098 w 430529"/>
                <a:gd name="connsiteY1" fmla="*/ 592212 h 1052838"/>
                <a:gd name="connsiteX2" fmla="*/ 336074 w 430529"/>
                <a:gd name="connsiteY2" fmla="*/ 593689 h 1052838"/>
                <a:gd name="connsiteX3" fmla="*/ 430465 w 430529"/>
                <a:gd name="connsiteY3" fmla="*/ 735165 h 1052838"/>
                <a:gd name="connsiteX4" fmla="*/ 375365 w 430529"/>
                <a:gd name="connsiteY4" fmla="*/ 822132 h 1052838"/>
                <a:gd name="connsiteX5" fmla="*/ 371090 w 430529"/>
                <a:gd name="connsiteY5" fmla="*/ 898982 h 1052838"/>
                <a:gd name="connsiteX6" fmla="*/ 369524 w 430529"/>
                <a:gd name="connsiteY6" fmla="*/ 992847 h 1052838"/>
                <a:gd name="connsiteX7" fmla="*/ 351401 w 430529"/>
                <a:gd name="connsiteY7" fmla="*/ 1034613 h 1052838"/>
                <a:gd name="connsiteX8" fmla="*/ 285982 w 430529"/>
                <a:gd name="connsiteY8" fmla="*/ 1046271 h 1052838"/>
                <a:gd name="connsiteX9" fmla="*/ 250571 w 430529"/>
                <a:gd name="connsiteY9" fmla="*/ 990861 h 1052838"/>
                <a:gd name="connsiteX10" fmla="*/ 252091 w 430529"/>
                <a:gd name="connsiteY10" fmla="*/ 899756 h 1052838"/>
                <a:gd name="connsiteX11" fmla="*/ 248922 w 430529"/>
                <a:gd name="connsiteY11" fmla="*/ 899602 h 1052838"/>
                <a:gd name="connsiteX12" fmla="*/ 249358 w 430529"/>
                <a:gd name="connsiteY12" fmla="*/ 902471 h 1052838"/>
                <a:gd name="connsiteX13" fmla="*/ 244802 w 430529"/>
                <a:gd name="connsiteY13" fmla="*/ 996239 h 1052838"/>
                <a:gd name="connsiteX14" fmla="*/ 182500 w 430529"/>
                <a:gd name="connsiteY14" fmla="*/ 1052767 h 1052838"/>
                <a:gd name="connsiteX15" fmla="*/ 182500 w 430529"/>
                <a:gd name="connsiteY15" fmla="*/ 1052766 h 1052838"/>
                <a:gd name="connsiteX16" fmla="*/ 125972 w 430529"/>
                <a:gd name="connsiteY16" fmla="*/ 990464 h 1052838"/>
                <a:gd name="connsiteX17" fmla="*/ 130529 w 430529"/>
                <a:gd name="connsiteY17" fmla="*/ 896697 h 1052838"/>
                <a:gd name="connsiteX18" fmla="*/ 131241 w 430529"/>
                <a:gd name="connsiteY18" fmla="*/ 893883 h 1052838"/>
                <a:gd name="connsiteX19" fmla="*/ 125779 w 430529"/>
                <a:gd name="connsiteY19" fmla="*/ 893618 h 1052838"/>
                <a:gd name="connsiteX20" fmla="*/ 118799 w 430529"/>
                <a:gd name="connsiteY20" fmla="*/ 984958 h 1052838"/>
                <a:gd name="connsiteX21" fmla="*/ 54955 w 430529"/>
                <a:gd name="connsiteY21" fmla="*/ 1039738 h 1052838"/>
                <a:gd name="connsiteX22" fmla="*/ 54955 w 430529"/>
                <a:gd name="connsiteY22" fmla="*/ 1039737 h 1052838"/>
                <a:gd name="connsiteX23" fmla="*/ 175 w 430529"/>
                <a:gd name="connsiteY23" fmla="*/ 975892 h 1052838"/>
                <a:gd name="connsiteX24" fmla="*/ 7330 w 430529"/>
                <a:gd name="connsiteY24" fmla="*/ 882288 h 1052838"/>
                <a:gd name="connsiteX25" fmla="*/ 16561 w 430529"/>
                <a:gd name="connsiteY25" fmla="*/ 864069 h 1052838"/>
                <a:gd name="connsiteX26" fmla="*/ 15331 w 430529"/>
                <a:gd name="connsiteY26" fmla="*/ 860639 h 1052838"/>
                <a:gd name="connsiteX27" fmla="*/ 22848 w 430529"/>
                <a:gd name="connsiteY27" fmla="*/ 705951 h 1052838"/>
                <a:gd name="connsiteX28" fmla="*/ 40384 w 430529"/>
                <a:gd name="connsiteY28" fmla="*/ 636627 h 1052838"/>
                <a:gd name="connsiteX29" fmla="*/ 68039 w 430529"/>
                <a:gd name="connsiteY29" fmla="*/ 599621 h 1052838"/>
                <a:gd name="connsiteX30" fmla="*/ 68039 w 430529"/>
                <a:gd name="connsiteY30" fmla="*/ 0 h 1052838"/>
                <a:gd name="connsiteX31" fmla="*/ 334098 w 430529"/>
                <a:gd name="connsiteY31" fmla="*/ 0 h 1052838"/>
                <a:gd name="connsiteX0" fmla="*/ 334098 w 430751"/>
                <a:gd name="connsiteY0" fmla="*/ 0 h 1052838"/>
                <a:gd name="connsiteX1" fmla="*/ 334098 w 430751"/>
                <a:gd name="connsiteY1" fmla="*/ 592212 h 1052838"/>
                <a:gd name="connsiteX2" fmla="*/ 336074 w 430751"/>
                <a:gd name="connsiteY2" fmla="*/ 593689 h 1052838"/>
                <a:gd name="connsiteX3" fmla="*/ 430465 w 430751"/>
                <a:gd name="connsiteY3" fmla="*/ 735165 h 1052838"/>
                <a:gd name="connsiteX4" fmla="*/ 375365 w 430751"/>
                <a:gd name="connsiteY4" fmla="*/ 822132 h 1052838"/>
                <a:gd name="connsiteX5" fmla="*/ 371090 w 430751"/>
                <a:gd name="connsiteY5" fmla="*/ 898982 h 1052838"/>
                <a:gd name="connsiteX6" fmla="*/ 369524 w 430751"/>
                <a:gd name="connsiteY6" fmla="*/ 992847 h 1052838"/>
                <a:gd name="connsiteX7" fmla="*/ 351401 w 430751"/>
                <a:gd name="connsiteY7" fmla="*/ 1034613 h 1052838"/>
                <a:gd name="connsiteX8" fmla="*/ 285982 w 430751"/>
                <a:gd name="connsiteY8" fmla="*/ 1046271 h 1052838"/>
                <a:gd name="connsiteX9" fmla="*/ 250571 w 430751"/>
                <a:gd name="connsiteY9" fmla="*/ 990861 h 1052838"/>
                <a:gd name="connsiteX10" fmla="*/ 252091 w 430751"/>
                <a:gd name="connsiteY10" fmla="*/ 899756 h 1052838"/>
                <a:gd name="connsiteX11" fmla="*/ 248922 w 430751"/>
                <a:gd name="connsiteY11" fmla="*/ 899602 h 1052838"/>
                <a:gd name="connsiteX12" fmla="*/ 249358 w 430751"/>
                <a:gd name="connsiteY12" fmla="*/ 902471 h 1052838"/>
                <a:gd name="connsiteX13" fmla="*/ 244802 w 430751"/>
                <a:gd name="connsiteY13" fmla="*/ 996239 h 1052838"/>
                <a:gd name="connsiteX14" fmla="*/ 182500 w 430751"/>
                <a:gd name="connsiteY14" fmla="*/ 1052767 h 1052838"/>
                <a:gd name="connsiteX15" fmla="*/ 182500 w 430751"/>
                <a:gd name="connsiteY15" fmla="*/ 1052766 h 1052838"/>
                <a:gd name="connsiteX16" fmla="*/ 125972 w 430751"/>
                <a:gd name="connsiteY16" fmla="*/ 990464 h 1052838"/>
                <a:gd name="connsiteX17" fmla="*/ 130529 w 430751"/>
                <a:gd name="connsiteY17" fmla="*/ 896697 h 1052838"/>
                <a:gd name="connsiteX18" fmla="*/ 131241 w 430751"/>
                <a:gd name="connsiteY18" fmla="*/ 893883 h 1052838"/>
                <a:gd name="connsiteX19" fmla="*/ 125779 w 430751"/>
                <a:gd name="connsiteY19" fmla="*/ 893618 h 1052838"/>
                <a:gd name="connsiteX20" fmla="*/ 118799 w 430751"/>
                <a:gd name="connsiteY20" fmla="*/ 984958 h 1052838"/>
                <a:gd name="connsiteX21" fmla="*/ 54955 w 430751"/>
                <a:gd name="connsiteY21" fmla="*/ 1039738 h 1052838"/>
                <a:gd name="connsiteX22" fmla="*/ 54955 w 430751"/>
                <a:gd name="connsiteY22" fmla="*/ 1039737 h 1052838"/>
                <a:gd name="connsiteX23" fmla="*/ 175 w 430751"/>
                <a:gd name="connsiteY23" fmla="*/ 975892 h 1052838"/>
                <a:gd name="connsiteX24" fmla="*/ 7330 w 430751"/>
                <a:gd name="connsiteY24" fmla="*/ 882288 h 1052838"/>
                <a:gd name="connsiteX25" fmla="*/ 16561 w 430751"/>
                <a:gd name="connsiteY25" fmla="*/ 864069 h 1052838"/>
                <a:gd name="connsiteX26" fmla="*/ 15331 w 430751"/>
                <a:gd name="connsiteY26" fmla="*/ 860639 h 1052838"/>
                <a:gd name="connsiteX27" fmla="*/ 22848 w 430751"/>
                <a:gd name="connsiteY27" fmla="*/ 705951 h 1052838"/>
                <a:gd name="connsiteX28" fmla="*/ 40384 w 430751"/>
                <a:gd name="connsiteY28" fmla="*/ 636627 h 1052838"/>
                <a:gd name="connsiteX29" fmla="*/ 68039 w 430751"/>
                <a:gd name="connsiteY29" fmla="*/ 599621 h 1052838"/>
                <a:gd name="connsiteX30" fmla="*/ 68039 w 430751"/>
                <a:gd name="connsiteY30" fmla="*/ 0 h 1052838"/>
                <a:gd name="connsiteX31" fmla="*/ 334098 w 430751"/>
                <a:gd name="connsiteY31" fmla="*/ 0 h 105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0751" h="1052838">
                  <a:moveTo>
                    <a:pt x="334098" y="0"/>
                  </a:moveTo>
                  <a:lnTo>
                    <a:pt x="334098" y="592212"/>
                  </a:lnTo>
                  <a:lnTo>
                    <a:pt x="336074" y="593689"/>
                  </a:lnTo>
                  <a:cubicBezTo>
                    <a:pt x="367042" y="627819"/>
                    <a:pt x="435730" y="659985"/>
                    <a:pt x="430465" y="735165"/>
                  </a:cubicBezTo>
                  <a:lnTo>
                    <a:pt x="375365" y="822132"/>
                  </a:lnTo>
                  <a:lnTo>
                    <a:pt x="371090" y="898982"/>
                  </a:lnTo>
                  <a:lnTo>
                    <a:pt x="369524" y="992847"/>
                  </a:lnTo>
                  <a:cubicBezTo>
                    <a:pt x="369250" y="1009271"/>
                    <a:pt x="362344" y="1024030"/>
                    <a:pt x="351401" y="1034613"/>
                  </a:cubicBezTo>
                  <a:cubicBezTo>
                    <a:pt x="333077" y="1048902"/>
                    <a:pt x="307788" y="1042385"/>
                    <a:pt x="285982" y="1046271"/>
                  </a:cubicBezTo>
                  <a:cubicBezTo>
                    <a:pt x="264785" y="1036885"/>
                    <a:pt x="250160" y="1015498"/>
                    <a:pt x="250571" y="990861"/>
                  </a:cubicBezTo>
                  <a:cubicBezTo>
                    <a:pt x="251078" y="960493"/>
                    <a:pt x="251584" y="930124"/>
                    <a:pt x="252091" y="899756"/>
                  </a:cubicBezTo>
                  <a:lnTo>
                    <a:pt x="248922" y="899602"/>
                  </a:lnTo>
                  <a:cubicBezTo>
                    <a:pt x="249067" y="900558"/>
                    <a:pt x="249213" y="901515"/>
                    <a:pt x="249358" y="902471"/>
                  </a:cubicBezTo>
                  <a:lnTo>
                    <a:pt x="244802" y="996239"/>
                  </a:lnTo>
                  <a:cubicBezTo>
                    <a:pt x="243207" y="1029053"/>
                    <a:pt x="215314" y="1054361"/>
                    <a:pt x="182500" y="1052767"/>
                  </a:cubicBezTo>
                  <a:lnTo>
                    <a:pt x="182500" y="1052766"/>
                  </a:lnTo>
                  <a:cubicBezTo>
                    <a:pt x="149685" y="1051171"/>
                    <a:pt x="124377" y="1023278"/>
                    <a:pt x="125972" y="990464"/>
                  </a:cubicBezTo>
                  <a:lnTo>
                    <a:pt x="130529" y="896697"/>
                  </a:lnTo>
                  <a:lnTo>
                    <a:pt x="131241" y="893883"/>
                  </a:lnTo>
                  <a:lnTo>
                    <a:pt x="125779" y="893618"/>
                  </a:lnTo>
                  <a:lnTo>
                    <a:pt x="118799" y="984958"/>
                  </a:lnTo>
                  <a:cubicBezTo>
                    <a:pt x="116296" y="1017716"/>
                    <a:pt x="87712" y="1042241"/>
                    <a:pt x="54955" y="1039738"/>
                  </a:cubicBezTo>
                  <a:lnTo>
                    <a:pt x="54955" y="1039737"/>
                  </a:lnTo>
                  <a:cubicBezTo>
                    <a:pt x="22197" y="1037233"/>
                    <a:pt x="-2328" y="1008650"/>
                    <a:pt x="175" y="975892"/>
                  </a:cubicBezTo>
                  <a:lnTo>
                    <a:pt x="7330" y="882288"/>
                  </a:lnTo>
                  <a:lnTo>
                    <a:pt x="16561" y="864069"/>
                  </a:lnTo>
                  <a:lnTo>
                    <a:pt x="15331" y="860639"/>
                  </a:lnTo>
                  <a:lnTo>
                    <a:pt x="22848" y="705951"/>
                  </a:lnTo>
                  <a:cubicBezTo>
                    <a:pt x="24054" y="681117"/>
                    <a:pt x="30237" y="657703"/>
                    <a:pt x="40384" y="636627"/>
                  </a:cubicBezTo>
                  <a:lnTo>
                    <a:pt x="68039" y="599621"/>
                  </a:lnTo>
                  <a:lnTo>
                    <a:pt x="68039" y="0"/>
                  </a:lnTo>
                  <a:lnTo>
                    <a:pt x="334098" y="0"/>
                  </a:lnTo>
                  <a:close/>
                </a:path>
              </a:pathLst>
            </a:cu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6" name="Freeform: Shape 25">
              <a:extLst>
                <a:ext uri="{FF2B5EF4-FFF2-40B4-BE49-F238E27FC236}">
                  <a16:creationId xmlns:a16="http://schemas.microsoft.com/office/drawing/2014/main" id="{5396F988-E9C3-4764-B7E3-360FEEAFA893}"/>
                </a:ext>
              </a:extLst>
            </p:cNvPr>
            <p:cNvSpPr/>
            <p:nvPr/>
          </p:nvSpPr>
          <p:spPr bwMode="auto">
            <a:xfrm rot="18578454" flipH="1">
              <a:off x="10849064" y="2877894"/>
              <a:ext cx="465765" cy="1028613"/>
            </a:xfrm>
            <a:custGeom>
              <a:avLst/>
              <a:gdLst>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7795 w 525660"/>
                <a:gd name="connsiteY25" fmla="*/ 878117 h 1112193"/>
                <a:gd name="connsiteX26" fmla="*/ 391349 w 525660"/>
                <a:gd name="connsiteY26" fmla="*/ 804976 h 1112193"/>
                <a:gd name="connsiteX27" fmla="*/ 429475 w 525660"/>
                <a:gd name="connsiteY27" fmla="*/ 834861 h 1112193"/>
                <a:gd name="connsiteX28" fmla="*/ 512989 w 525660"/>
                <a:gd name="connsiteY28" fmla="*/ 824741 h 1112193"/>
                <a:gd name="connsiteX29" fmla="*/ 512990 w 525660"/>
                <a:gd name="connsiteY29" fmla="*/ 824742 h 1112193"/>
                <a:gd name="connsiteX30" fmla="*/ 502869 w 525660"/>
                <a:gd name="connsiteY30" fmla="*/ 741228 h 1112193"/>
                <a:gd name="connsiteX31" fmla="*/ 382214 w 525660"/>
                <a:gd name="connsiteY31" fmla="*/ 646654 h 1112193"/>
                <a:gd name="connsiteX32" fmla="*/ 380320 w 525660"/>
                <a:gd name="connsiteY32" fmla="*/ 645703 h 1112193"/>
                <a:gd name="connsiteX33" fmla="*/ 348811 w 525660"/>
                <a:gd name="connsiteY33" fmla="*/ 593688 h 1112193"/>
                <a:gd name="connsiteX34" fmla="*/ 346833 w 525660"/>
                <a:gd name="connsiteY34" fmla="*/ 592210 h 1112193"/>
                <a:gd name="connsiteX35" fmla="*/ 346833 w 525660"/>
                <a:gd name="connsiteY35"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587 w 525660"/>
                <a:gd name="connsiteY19" fmla="*/ 910853 h 1112193"/>
                <a:gd name="connsiteX20" fmla="*/ 299030 w 525660"/>
                <a:gd name="connsiteY20" fmla="*/ 1060684 h 1112193"/>
                <a:gd name="connsiteX21" fmla="*/ 369756 w 525660"/>
                <a:gd name="connsiteY21" fmla="*/ 1106233 h 1112193"/>
                <a:gd name="connsiteX22" fmla="*/ 369756 w 525660"/>
                <a:gd name="connsiteY22" fmla="*/ 1106234 h 1112193"/>
                <a:gd name="connsiteX23" fmla="*/ 415305 w 525660"/>
                <a:gd name="connsiteY23" fmla="*/ 1035507 h 1112193"/>
                <a:gd name="connsiteX24" fmla="*/ 387795 w 525660"/>
                <a:gd name="connsiteY24" fmla="*/ 878117 h 1112193"/>
                <a:gd name="connsiteX25" fmla="*/ 391349 w 525660"/>
                <a:gd name="connsiteY25" fmla="*/ 804976 h 1112193"/>
                <a:gd name="connsiteX26" fmla="*/ 429475 w 525660"/>
                <a:gd name="connsiteY26" fmla="*/ 834861 h 1112193"/>
                <a:gd name="connsiteX27" fmla="*/ 512989 w 525660"/>
                <a:gd name="connsiteY27" fmla="*/ 824741 h 1112193"/>
                <a:gd name="connsiteX28" fmla="*/ 512990 w 525660"/>
                <a:gd name="connsiteY28" fmla="*/ 824742 h 1112193"/>
                <a:gd name="connsiteX29" fmla="*/ 502869 w 525660"/>
                <a:gd name="connsiteY29" fmla="*/ 741228 h 1112193"/>
                <a:gd name="connsiteX30" fmla="*/ 382214 w 525660"/>
                <a:gd name="connsiteY30" fmla="*/ 646654 h 1112193"/>
                <a:gd name="connsiteX31" fmla="*/ 380320 w 525660"/>
                <a:gd name="connsiteY31" fmla="*/ 645703 h 1112193"/>
                <a:gd name="connsiteX32" fmla="*/ 348811 w 525660"/>
                <a:gd name="connsiteY32" fmla="*/ 593688 h 1112193"/>
                <a:gd name="connsiteX33" fmla="*/ 346833 w 525660"/>
                <a:gd name="connsiteY33" fmla="*/ 592210 h 1112193"/>
                <a:gd name="connsiteX34" fmla="*/ 346833 w 525660"/>
                <a:gd name="connsiteY34"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99030 w 525660"/>
                <a:gd name="connsiteY19" fmla="*/ 1060684 h 1112193"/>
                <a:gd name="connsiteX20" fmla="*/ 369756 w 525660"/>
                <a:gd name="connsiteY20" fmla="*/ 1106233 h 1112193"/>
                <a:gd name="connsiteX21" fmla="*/ 369756 w 525660"/>
                <a:gd name="connsiteY21" fmla="*/ 1106234 h 1112193"/>
                <a:gd name="connsiteX22" fmla="*/ 415305 w 525660"/>
                <a:gd name="connsiteY22" fmla="*/ 1035507 h 1112193"/>
                <a:gd name="connsiteX23" fmla="*/ 387795 w 525660"/>
                <a:gd name="connsiteY23" fmla="*/ 878117 h 1112193"/>
                <a:gd name="connsiteX24" fmla="*/ 391349 w 525660"/>
                <a:gd name="connsiteY24" fmla="*/ 804976 h 1112193"/>
                <a:gd name="connsiteX25" fmla="*/ 429475 w 525660"/>
                <a:gd name="connsiteY25" fmla="*/ 834861 h 1112193"/>
                <a:gd name="connsiteX26" fmla="*/ 512989 w 525660"/>
                <a:gd name="connsiteY26" fmla="*/ 824741 h 1112193"/>
                <a:gd name="connsiteX27" fmla="*/ 512990 w 525660"/>
                <a:gd name="connsiteY27" fmla="*/ 824742 h 1112193"/>
                <a:gd name="connsiteX28" fmla="*/ 502869 w 525660"/>
                <a:gd name="connsiteY28" fmla="*/ 741228 h 1112193"/>
                <a:gd name="connsiteX29" fmla="*/ 382214 w 525660"/>
                <a:gd name="connsiteY29" fmla="*/ 646654 h 1112193"/>
                <a:gd name="connsiteX30" fmla="*/ 380320 w 525660"/>
                <a:gd name="connsiteY30" fmla="*/ 645703 h 1112193"/>
                <a:gd name="connsiteX31" fmla="*/ 348811 w 525660"/>
                <a:gd name="connsiteY31" fmla="*/ 593688 h 1112193"/>
                <a:gd name="connsiteX32" fmla="*/ 346833 w 525660"/>
                <a:gd name="connsiteY32" fmla="*/ 592210 h 1112193"/>
                <a:gd name="connsiteX33" fmla="*/ 346833 w 525660"/>
                <a:gd name="connsiteY33"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99030 w 525660"/>
                <a:gd name="connsiteY18" fmla="*/ 1060684 h 1112193"/>
                <a:gd name="connsiteX19" fmla="*/ 369756 w 525660"/>
                <a:gd name="connsiteY19" fmla="*/ 1106233 h 1112193"/>
                <a:gd name="connsiteX20" fmla="*/ 369756 w 525660"/>
                <a:gd name="connsiteY20" fmla="*/ 1106234 h 1112193"/>
                <a:gd name="connsiteX21" fmla="*/ 415305 w 525660"/>
                <a:gd name="connsiteY21" fmla="*/ 1035507 h 1112193"/>
                <a:gd name="connsiteX22" fmla="*/ 387795 w 525660"/>
                <a:gd name="connsiteY22" fmla="*/ 878117 h 1112193"/>
                <a:gd name="connsiteX23" fmla="*/ 391349 w 525660"/>
                <a:gd name="connsiteY23" fmla="*/ 804976 h 1112193"/>
                <a:gd name="connsiteX24" fmla="*/ 429475 w 525660"/>
                <a:gd name="connsiteY24" fmla="*/ 834861 h 1112193"/>
                <a:gd name="connsiteX25" fmla="*/ 512989 w 525660"/>
                <a:gd name="connsiteY25" fmla="*/ 824741 h 1112193"/>
                <a:gd name="connsiteX26" fmla="*/ 512990 w 525660"/>
                <a:gd name="connsiteY26" fmla="*/ 824742 h 1112193"/>
                <a:gd name="connsiteX27" fmla="*/ 502869 w 525660"/>
                <a:gd name="connsiteY27" fmla="*/ 741228 h 1112193"/>
                <a:gd name="connsiteX28" fmla="*/ 382214 w 525660"/>
                <a:gd name="connsiteY28" fmla="*/ 646654 h 1112193"/>
                <a:gd name="connsiteX29" fmla="*/ 380320 w 525660"/>
                <a:gd name="connsiteY29" fmla="*/ 645703 h 1112193"/>
                <a:gd name="connsiteX30" fmla="*/ 348811 w 525660"/>
                <a:gd name="connsiteY30" fmla="*/ 593688 h 1112193"/>
                <a:gd name="connsiteX31" fmla="*/ 346833 w 525660"/>
                <a:gd name="connsiteY31" fmla="*/ 592210 h 1112193"/>
                <a:gd name="connsiteX32" fmla="*/ 346833 w 525660"/>
                <a:gd name="connsiteY32"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29098 w 525660"/>
                <a:gd name="connsiteY6" fmla="*/ 876999 h 1112193"/>
                <a:gd name="connsiteX7" fmla="*/ 1017 w 525660"/>
                <a:gd name="connsiteY7" fmla="*/ 1027708 h 1112193"/>
                <a:gd name="connsiteX8" fmla="*/ 48600 w 525660"/>
                <a:gd name="connsiteY8" fmla="*/ 1097082 h 1112193"/>
                <a:gd name="connsiteX9" fmla="*/ 48600 w 525660"/>
                <a:gd name="connsiteY9" fmla="*/ 1097083 h 1112193"/>
                <a:gd name="connsiteX10" fmla="*/ 117974 w 525660"/>
                <a:gd name="connsiteY10" fmla="*/ 1049500 h 1112193"/>
                <a:gd name="connsiteX11" fmla="*/ 142143 w 525660"/>
                <a:gd name="connsiteY11" fmla="*/ 919783 h 1112193"/>
                <a:gd name="connsiteX12" fmla="*/ 135823 w 525660"/>
                <a:gd name="connsiteY12" fmla="*/ 1049819 h 1112193"/>
                <a:gd name="connsiteX13" fmla="*/ 192351 w 525660"/>
                <a:gd name="connsiteY13" fmla="*/ 1112121 h 1112193"/>
                <a:gd name="connsiteX14" fmla="*/ 192351 w 525660"/>
                <a:gd name="connsiteY14" fmla="*/ 1112122 h 1112193"/>
                <a:gd name="connsiteX15" fmla="*/ 254653 w 525660"/>
                <a:gd name="connsiteY15" fmla="*/ 1055594 h 1112193"/>
                <a:gd name="connsiteX16" fmla="*/ 262094 w 525660"/>
                <a:gd name="connsiteY16" fmla="*/ 902471 h 1112193"/>
                <a:gd name="connsiteX17" fmla="*/ 299030 w 525660"/>
                <a:gd name="connsiteY17" fmla="*/ 1060684 h 1112193"/>
                <a:gd name="connsiteX18" fmla="*/ 369756 w 525660"/>
                <a:gd name="connsiteY18" fmla="*/ 1106233 h 1112193"/>
                <a:gd name="connsiteX19" fmla="*/ 369756 w 525660"/>
                <a:gd name="connsiteY19" fmla="*/ 1106234 h 1112193"/>
                <a:gd name="connsiteX20" fmla="*/ 415305 w 525660"/>
                <a:gd name="connsiteY20" fmla="*/ 1035507 h 1112193"/>
                <a:gd name="connsiteX21" fmla="*/ 387795 w 525660"/>
                <a:gd name="connsiteY21" fmla="*/ 878117 h 1112193"/>
                <a:gd name="connsiteX22" fmla="*/ 391349 w 525660"/>
                <a:gd name="connsiteY22" fmla="*/ 804976 h 1112193"/>
                <a:gd name="connsiteX23" fmla="*/ 429475 w 525660"/>
                <a:gd name="connsiteY23" fmla="*/ 834861 h 1112193"/>
                <a:gd name="connsiteX24" fmla="*/ 512989 w 525660"/>
                <a:gd name="connsiteY24" fmla="*/ 824741 h 1112193"/>
                <a:gd name="connsiteX25" fmla="*/ 512990 w 525660"/>
                <a:gd name="connsiteY25" fmla="*/ 824742 h 1112193"/>
                <a:gd name="connsiteX26" fmla="*/ 502869 w 525660"/>
                <a:gd name="connsiteY26" fmla="*/ 741228 h 1112193"/>
                <a:gd name="connsiteX27" fmla="*/ 382214 w 525660"/>
                <a:gd name="connsiteY27" fmla="*/ 646654 h 1112193"/>
                <a:gd name="connsiteX28" fmla="*/ 380320 w 525660"/>
                <a:gd name="connsiteY28" fmla="*/ 645703 h 1112193"/>
                <a:gd name="connsiteX29" fmla="*/ 348811 w 525660"/>
                <a:gd name="connsiteY29" fmla="*/ 593688 h 1112193"/>
                <a:gd name="connsiteX30" fmla="*/ 346833 w 525660"/>
                <a:gd name="connsiteY30" fmla="*/ 592210 h 1112193"/>
                <a:gd name="connsiteX31" fmla="*/ 346833 w 525660"/>
                <a:gd name="connsiteY31"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1017 w 525660"/>
                <a:gd name="connsiteY6" fmla="*/ 1027708 h 1112193"/>
                <a:gd name="connsiteX7" fmla="*/ 48600 w 525660"/>
                <a:gd name="connsiteY7" fmla="*/ 1097082 h 1112193"/>
                <a:gd name="connsiteX8" fmla="*/ 48600 w 525660"/>
                <a:gd name="connsiteY8" fmla="*/ 1097083 h 1112193"/>
                <a:gd name="connsiteX9" fmla="*/ 117974 w 525660"/>
                <a:gd name="connsiteY9" fmla="*/ 1049500 h 1112193"/>
                <a:gd name="connsiteX10" fmla="*/ 142143 w 525660"/>
                <a:gd name="connsiteY10" fmla="*/ 919783 h 1112193"/>
                <a:gd name="connsiteX11" fmla="*/ 135823 w 525660"/>
                <a:gd name="connsiteY11" fmla="*/ 1049819 h 1112193"/>
                <a:gd name="connsiteX12" fmla="*/ 192351 w 525660"/>
                <a:gd name="connsiteY12" fmla="*/ 1112121 h 1112193"/>
                <a:gd name="connsiteX13" fmla="*/ 192351 w 525660"/>
                <a:gd name="connsiteY13" fmla="*/ 1112122 h 1112193"/>
                <a:gd name="connsiteX14" fmla="*/ 254653 w 525660"/>
                <a:gd name="connsiteY14" fmla="*/ 1055594 h 1112193"/>
                <a:gd name="connsiteX15" fmla="*/ 262094 w 525660"/>
                <a:gd name="connsiteY15" fmla="*/ 902471 h 1112193"/>
                <a:gd name="connsiteX16" fmla="*/ 299030 w 525660"/>
                <a:gd name="connsiteY16" fmla="*/ 1060684 h 1112193"/>
                <a:gd name="connsiteX17" fmla="*/ 369756 w 525660"/>
                <a:gd name="connsiteY17" fmla="*/ 1106233 h 1112193"/>
                <a:gd name="connsiteX18" fmla="*/ 369756 w 525660"/>
                <a:gd name="connsiteY18" fmla="*/ 1106234 h 1112193"/>
                <a:gd name="connsiteX19" fmla="*/ 415305 w 525660"/>
                <a:gd name="connsiteY19" fmla="*/ 1035507 h 1112193"/>
                <a:gd name="connsiteX20" fmla="*/ 387795 w 525660"/>
                <a:gd name="connsiteY20" fmla="*/ 878117 h 1112193"/>
                <a:gd name="connsiteX21" fmla="*/ 391349 w 525660"/>
                <a:gd name="connsiteY21" fmla="*/ 804976 h 1112193"/>
                <a:gd name="connsiteX22" fmla="*/ 429475 w 525660"/>
                <a:gd name="connsiteY22" fmla="*/ 834861 h 1112193"/>
                <a:gd name="connsiteX23" fmla="*/ 512989 w 525660"/>
                <a:gd name="connsiteY23" fmla="*/ 824741 h 1112193"/>
                <a:gd name="connsiteX24" fmla="*/ 512990 w 525660"/>
                <a:gd name="connsiteY24" fmla="*/ 824742 h 1112193"/>
                <a:gd name="connsiteX25" fmla="*/ 502869 w 525660"/>
                <a:gd name="connsiteY25" fmla="*/ 741228 h 1112193"/>
                <a:gd name="connsiteX26" fmla="*/ 382214 w 525660"/>
                <a:gd name="connsiteY26" fmla="*/ 646654 h 1112193"/>
                <a:gd name="connsiteX27" fmla="*/ 380320 w 525660"/>
                <a:gd name="connsiteY27" fmla="*/ 645703 h 1112193"/>
                <a:gd name="connsiteX28" fmla="*/ 348811 w 525660"/>
                <a:gd name="connsiteY28" fmla="*/ 593688 h 1112193"/>
                <a:gd name="connsiteX29" fmla="*/ 346833 w 525660"/>
                <a:gd name="connsiteY29" fmla="*/ 592210 h 1112193"/>
                <a:gd name="connsiteX30" fmla="*/ 346833 w 525660"/>
                <a:gd name="connsiteY30"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1017 w 525660"/>
                <a:gd name="connsiteY6" fmla="*/ 1027708 h 1112193"/>
                <a:gd name="connsiteX7" fmla="*/ 48600 w 525660"/>
                <a:gd name="connsiteY7" fmla="*/ 1097082 h 1112193"/>
                <a:gd name="connsiteX8" fmla="*/ 48600 w 525660"/>
                <a:gd name="connsiteY8" fmla="*/ 1097083 h 1112193"/>
                <a:gd name="connsiteX9" fmla="*/ 117974 w 525660"/>
                <a:gd name="connsiteY9" fmla="*/ 1049500 h 1112193"/>
                <a:gd name="connsiteX10" fmla="*/ 142143 w 525660"/>
                <a:gd name="connsiteY10" fmla="*/ 919783 h 1112193"/>
                <a:gd name="connsiteX11" fmla="*/ 135823 w 525660"/>
                <a:gd name="connsiteY11" fmla="*/ 1049819 h 1112193"/>
                <a:gd name="connsiteX12" fmla="*/ 192351 w 525660"/>
                <a:gd name="connsiteY12" fmla="*/ 1112121 h 1112193"/>
                <a:gd name="connsiteX13" fmla="*/ 192351 w 525660"/>
                <a:gd name="connsiteY13" fmla="*/ 1112122 h 1112193"/>
                <a:gd name="connsiteX14" fmla="*/ 254653 w 525660"/>
                <a:gd name="connsiteY14" fmla="*/ 1055594 h 1112193"/>
                <a:gd name="connsiteX15" fmla="*/ 262094 w 525660"/>
                <a:gd name="connsiteY15" fmla="*/ 902471 h 1112193"/>
                <a:gd name="connsiteX16" fmla="*/ 299030 w 525660"/>
                <a:gd name="connsiteY16" fmla="*/ 1060684 h 1112193"/>
                <a:gd name="connsiteX17" fmla="*/ 369756 w 525660"/>
                <a:gd name="connsiteY17" fmla="*/ 1106233 h 1112193"/>
                <a:gd name="connsiteX18" fmla="*/ 369756 w 525660"/>
                <a:gd name="connsiteY18" fmla="*/ 1106234 h 1112193"/>
                <a:gd name="connsiteX19" fmla="*/ 415305 w 525660"/>
                <a:gd name="connsiteY19" fmla="*/ 1035507 h 1112193"/>
                <a:gd name="connsiteX20" fmla="*/ 387795 w 525660"/>
                <a:gd name="connsiteY20" fmla="*/ 878117 h 1112193"/>
                <a:gd name="connsiteX21" fmla="*/ 391349 w 525660"/>
                <a:gd name="connsiteY21" fmla="*/ 804976 h 1112193"/>
                <a:gd name="connsiteX22" fmla="*/ 429475 w 525660"/>
                <a:gd name="connsiteY22" fmla="*/ 834861 h 1112193"/>
                <a:gd name="connsiteX23" fmla="*/ 512989 w 525660"/>
                <a:gd name="connsiteY23" fmla="*/ 824741 h 1112193"/>
                <a:gd name="connsiteX24" fmla="*/ 512990 w 525660"/>
                <a:gd name="connsiteY24" fmla="*/ 824742 h 1112193"/>
                <a:gd name="connsiteX25" fmla="*/ 502869 w 525660"/>
                <a:gd name="connsiteY25" fmla="*/ 741228 h 1112193"/>
                <a:gd name="connsiteX26" fmla="*/ 382214 w 525660"/>
                <a:gd name="connsiteY26" fmla="*/ 646654 h 1112193"/>
                <a:gd name="connsiteX27" fmla="*/ 380320 w 525660"/>
                <a:gd name="connsiteY27" fmla="*/ 645703 h 1112193"/>
                <a:gd name="connsiteX28" fmla="*/ 348811 w 525660"/>
                <a:gd name="connsiteY28" fmla="*/ 593688 h 1112193"/>
                <a:gd name="connsiteX29" fmla="*/ 346833 w 525660"/>
                <a:gd name="connsiteY29" fmla="*/ 592210 h 1112193"/>
                <a:gd name="connsiteX30" fmla="*/ 346833 w 525660"/>
                <a:gd name="connsiteY30" fmla="*/ 0 h 1112193"/>
                <a:gd name="connsiteX0" fmla="*/ 346833 w 525660"/>
                <a:gd name="connsiteY0" fmla="*/ 10579 h 1122772"/>
                <a:gd name="connsiteX1" fmla="*/ 87478 w 525660"/>
                <a:gd name="connsiteY1" fmla="*/ 0 h 1122772"/>
                <a:gd name="connsiteX2" fmla="*/ 80774 w 525660"/>
                <a:gd name="connsiteY2" fmla="*/ 610201 h 1122772"/>
                <a:gd name="connsiteX3" fmla="*/ 53121 w 525660"/>
                <a:gd name="connsiteY3" fmla="*/ 647205 h 1122772"/>
                <a:gd name="connsiteX4" fmla="*/ 35584 w 525660"/>
                <a:gd name="connsiteY4" fmla="*/ 716529 h 1122772"/>
                <a:gd name="connsiteX5" fmla="*/ 28067 w 525660"/>
                <a:gd name="connsiteY5" fmla="*/ 871216 h 1122772"/>
                <a:gd name="connsiteX6" fmla="*/ 1017 w 525660"/>
                <a:gd name="connsiteY6" fmla="*/ 1038287 h 1122772"/>
                <a:gd name="connsiteX7" fmla="*/ 48600 w 525660"/>
                <a:gd name="connsiteY7" fmla="*/ 1107661 h 1122772"/>
                <a:gd name="connsiteX8" fmla="*/ 48600 w 525660"/>
                <a:gd name="connsiteY8" fmla="*/ 1107662 h 1122772"/>
                <a:gd name="connsiteX9" fmla="*/ 117974 w 525660"/>
                <a:gd name="connsiteY9" fmla="*/ 1060079 h 1122772"/>
                <a:gd name="connsiteX10" fmla="*/ 142143 w 525660"/>
                <a:gd name="connsiteY10" fmla="*/ 930362 h 1122772"/>
                <a:gd name="connsiteX11" fmla="*/ 135823 w 525660"/>
                <a:gd name="connsiteY11" fmla="*/ 1060398 h 1122772"/>
                <a:gd name="connsiteX12" fmla="*/ 192351 w 525660"/>
                <a:gd name="connsiteY12" fmla="*/ 1122700 h 1122772"/>
                <a:gd name="connsiteX13" fmla="*/ 192351 w 525660"/>
                <a:gd name="connsiteY13" fmla="*/ 1122701 h 1122772"/>
                <a:gd name="connsiteX14" fmla="*/ 254653 w 525660"/>
                <a:gd name="connsiteY14" fmla="*/ 1066173 h 1122772"/>
                <a:gd name="connsiteX15" fmla="*/ 262094 w 525660"/>
                <a:gd name="connsiteY15" fmla="*/ 913050 h 1122772"/>
                <a:gd name="connsiteX16" fmla="*/ 299030 w 525660"/>
                <a:gd name="connsiteY16" fmla="*/ 1071263 h 1122772"/>
                <a:gd name="connsiteX17" fmla="*/ 369756 w 525660"/>
                <a:gd name="connsiteY17" fmla="*/ 1116812 h 1122772"/>
                <a:gd name="connsiteX18" fmla="*/ 369756 w 525660"/>
                <a:gd name="connsiteY18" fmla="*/ 1116813 h 1122772"/>
                <a:gd name="connsiteX19" fmla="*/ 415305 w 525660"/>
                <a:gd name="connsiteY19" fmla="*/ 1046086 h 1122772"/>
                <a:gd name="connsiteX20" fmla="*/ 387795 w 525660"/>
                <a:gd name="connsiteY20" fmla="*/ 888696 h 1122772"/>
                <a:gd name="connsiteX21" fmla="*/ 391349 w 525660"/>
                <a:gd name="connsiteY21" fmla="*/ 815555 h 1122772"/>
                <a:gd name="connsiteX22" fmla="*/ 429475 w 525660"/>
                <a:gd name="connsiteY22" fmla="*/ 845440 h 1122772"/>
                <a:gd name="connsiteX23" fmla="*/ 512989 w 525660"/>
                <a:gd name="connsiteY23" fmla="*/ 835320 h 1122772"/>
                <a:gd name="connsiteX24" fmla="*/ 512990 w 525660"/>
                <a:gd name="connsiteY24" fmla="*/ 835321 h 1122772"/>
                <a:gd name="connsiteX25" fmla="*/ 502869 w 525660"/>
                <a:gd name="connsiteY25" fmla="*/ 751807 h 1122772"/>
                <a:gd name="connsiteX26" fmla="*/ 382214 w 525660"/>
                <a:gd name="connsiteY26" fmla="*/ 657233 h 1122772"/>
                <a:gd name="connsiteX27" fmla="*/ 380320 w 525660"/>
                <a:gd name="connsiteY27" fmla="*/ 656282 h 1122772"/>
                <a:gd name="connsiteX28" fmla="*/ 348811 w 525660"/>
                <a:gd name="connsiteY28" fmla="*/ 604267 h 1122772"/>
                <a:gd name="connsiteX29" fmla="*/ 346833 w 525660"/>
                <a:gd name="connsiteY29" fmla="*/ 602789 h 1122772"/>
                <a:gd name="connsiteX30" fmla="*/ 346833 w 525660"/>
                <a:gd name="connsiteY30" fmla="*/ 10579 h 1122772"/>
                <a:gd name="connsiteX0" fmla="*/ 346833 w 525660"/>
                <a:gd name="connsiteY0" fmla="*/ 10579 h 1122772"/>
                <a:gd name="connsiteX1" fmla="*/ 87478 w 525660"/>
                <a:gd name="connsiteY1" fmla="*/ 0 h 1122772"/>
                <a:gd name="connsiteX2" fmla="*/ 80774 w 525660"/>
                <a:gd name="connsiteY2" fmla="*/ 610201 h 1122772"/>
                <a:gd name="connsiteX3" fmla="*/ 53121 w 525660"/>
                <a:gd name="connsiteY3" fmla="*/ 647205 h 1122772"/>
                <a:gd name="connsiteX4" fmla="*/ 35584 w 525660"/>
                <a:gd name="connsiteY4" fmla="*/ 716529 h 1122772"/>
                <a:gd name="connsiteX5" fmla="*/ 28067 w 525660"/>
                <a:gd name="connsiteY5" fmla="*/ 871216 h 1122772"/>
                <a:gd name="connsiteX6" fmla="*/ 1017 w 525660"/>
                <a:gd name="connsiteY6" fmla="*/ 1038287 h 1122772"/>
                <a:gd name="connsiteX7" fmla="*/ 48600 w 525660"/>
                <a:gd name="connsiteY7" fmla="*/ 1107661 h 1122772"/>
                <a:gd name="connsiteX8" fmla="*/ 48600 w 525660"/>
                <a:gd name="connsiteY8" fmla="*/ 1107662 h 1122772"/>
                <a:gd name="connsiteX9" fmla="*/ 117974 w 525660"/>
                <a:gd name="connsiteY9" fmla="*/ 1060079 h 1122772"/>
                <a:gd name="connsiteX10" fmla="*/ 142143 w 525660"/>
                <a:gd name="connsiteY10" fmla="*/ 930362 h 1122772"/>
                <a:gd name="connsiteX11" fmla="*/ 135823 w 525660"/>
                <a:gd name="connsiteY11" fmla="*/ 1060398 h 1122772"/>
                <a:gd name="connsiteX12" fmla="*/ 192351 w 525660"/>
                <a:gd name="connsiteY12" fmla="*/ 1122700 h 1122772"/>
                <a:gd name="connsiteX13" fmla="*/ 192351 w 525660"/>
                <a:gd name="connsiteY13" fmla="*/ 1122701 h 1122772"/>
                <a:gd name="connsiteX14" fmla="*/ 254653 w 525660"/>
                <a:gd name="connsiteY14" fmla="*/ 1066173 h 1122772"/>
                <a:gd name="connsiteX15" fmla="*/ 262094 w 525660"/>
                <a:gd name="connsiteY15" fmla="*/ 913050 h 1122772"/>
                <a:gd name="connsiteX16" fmla="*/ 299030 w 525660"/>
                <a:gd name="connsiteY16" fmla="*/ 1071263 h 1122772"/>
                <a:gd name="connsiteX17" fmla="*/ 369756 w 525660"/>
                <a:gd name="connsiteY17" fmla="*/ 1116812 h 1122772"/>
                <a:gd name="connsiteX18" fmla="*/ 369756 w 525660"/>
                <a:gd name="connsiteY18" fmla="*/ 1116813 h 1122772"/>
                <a:gd name="connsiteX19" fmla="*/ 415305 w 525660"/>
                <a:gd name="connsiteY19" fmla="*/ 1046086 h 1122772"/>
                <a:gd name="connsiteX20" fmla="*/ 387795 w 525660"/>
                <a:gd name="connsiteY20" fmla="*/ 888696 h 1122772"/>
                <a:gd name="connsiteX21" fmla="*/ 391349 w 525660"/>
                <a:gd name="connsiteY21" fmla="*/ 815555 h 1122772"/>
                <a:gd name="connsiteX22" fmla="*/ 429475 w 525660"/>
                <a:gd name="connsiteY22" fmla="*/ 845440 h 1122772"/>
                <a:gd name="connsiteX23" fmla="*/ 512989 w 525660"/>
                <a:gd name="connsiteY23" fmla="*/ 835320 h 1122772"/>
                <a:gd name="connsiteX24" fmla="*/ 512990 w 525660"/>
                <a:gd name="connsiteY24" fmla="*/ 835321 h 1122772"/>
                <a:gd name="connsiteX25" fmla="*/ 502869 w 525660"/>
                <a:gd name="connsiteY25" fmla="*/ 751807 h 1122772"/>
                <a:gd name="connsiteX26" fmla="*/ 382214 w 525660"/>
                <a:gd name="connsiteY26" fmla="*/ 657233 h 1122772"/>
                <a:gd name="connsiteX27" fmla="*/ 380320 w 525660"/>
                <a:gd name="connsiteY27" fmla="*/ 656282 h 1122772"/>
                <a:gd name="connsiteX28" fmla="*/ 348811 w 525660"/>
                <a:gd name="connsiteY28" fmla="*/ 604267 h 1122772"/>
                <a:gd name="connsiteX29" fmla="*/ 346833 w 525660"/>
                <a:gd name="connsiteY29" fmla="*/ 602789 h 1122772"/>
                <a:gd name="connsiteX30" fmla="*/ 346833 w 525660"/>
                <a:gd name="connsiteY30" fmla="*/ 10579 h 112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660" h="1122772">
                  <a:moveTo>
                    <a:pt x="346833" y="10579"/>
                  </a:moveTo>
                  <a:lnTo>
                    <a:pt x="87478" y="0"/>
                  </a:lnTo>
                  <a:cubicBezTo>
                    <a:pt x="14602" y="278226"/>
                    <a:pt x="80774" y="410327"/>
                    <a:pt x="80774" y="610201"/>
                  </a:cubicBezTo>
                  <a:lnTo>
                    <a:pt x="53121" y="647205"/>
                  </a:lnTo>
                  <a:cubicBezTo>
                    <a:pt x="42974" y="668282"/>
                    <a:pt x="36791" y="691695"/>
                    <a:pt x="35584" y="716529"/>
                  </a:cubicBezTo>
                  <a:lnTo>
                    <a:pt x="28067" y="871216"/>
                  </a:lnTo>
                  <a:cubicBezTo>
                    <a:pt x="22306" y="924842"/>
                    <a:pt x="-2405" y="998880"/>
                    <a:pt x="1017" y="1038287"/>
                  </a:cubicBezTo>
                  <a:cubicBezTo>
                    <a:pt x="-5001" y="1070584"/>
                    <a:pt x="16302" y="1101644"/>
                    <a:pt x="48600" y="1107661"/>
                  </a:cubicBezTo>
                  <a:lnTo>
                    <a:pt x="48600" y="1107662"/>
                  </a:lnTo>
                  <a:cubicBezTo>
                    <a:pt x="80897" y="1113680"/>
                    <a:pt x="111956" y="1092376"/>
                    <a:pt x="117974" y="1060079"/>
                  </a:cubicBezTo>
                  <a:lnTo>
                    <a:pt x="142143" y="930362"/>
                  </a:lnTo>
                  <a:lnTo>
                    <a:pt x="135823" y="1060398"/>
                  </a:lnTo>
                  <a:cubicBezTo>
                    <a:pt x="134229" y="1093212"/>
                    <a:pt x="159537" y="1121106"/>
                    <a:pt x="192351" y="1122700"/>
                  </a:cubicBezTo>
                  <a:lnTo>
                    <a:pt x="192351" y="1122701"/>
                  </a:lnTo>
                  <a:cubicBezTo>
                    <a:pt x="225165" y="1124296"/>
                    <a:pt x="253059" y="1098988"/>
                    <a:pt x="254653" y="1066173"/>
                  </a:cubicBezTo>
                  <a:lnTo>
                    <a:pt x="262094" y="913050"/>
                  </a:lnTo>
                  <a:cubicBezTo>
                    <a:pt x="269490" y="913898"/>
                    <a:pt x="281086" y="1037303"/>
                    <a:pt x="299030" y="1071263"/>
                  </a:cubicBezTo>
                  <a:cubicBezTo>
                    <a:pt x="305982" y="1103372"/>
                    <a:pt x="337647" y="1123764"/>
                    <a:pt x="369756" y="1116812"/>
                  </a:cubicBezTo>
                  <a:lnTo>
                    <a:pt x="369756" y="1116813"/>
                  </a:lnTo>
                  <a:cubicBezTo>
                    <a:pt x="401865" y="1109860"/>
                    <a:pt x="422258" y="1078195"/>
                    <a:pt x="415305" y="1046086"/>
                  </a:cubicBezTo>
                  <a:lnTo>
                    <a:pt x="387795" y="888696"/>
                  </a:lnTo>
                  <a:lnTo>
                    <a:pt x="391349" y="815555"/>
                  </a:lnTo>
                  <a:lnTo>
                    <a:pt x="429475" y="845440"/>
                  </a:lnTo>
                  <a:cubicBezTo>
                    <a:pt x="455332" y="865707"/>
                    <a:pt x="492722" y="861176"/>
                    <a:pt x="512989" y="835320"/>
                  </a:cubicBezTo>
                  <a:lnTo>
                    <a:pt x="512990" y="835321"/>
                  </a:lnTo>
                  <a:cubicBezTo>
                    <a:pt x="533257" y="809464"/>
                    <a:pt x="528726" y="772074"/>
                    <a:pt x="502869" y="751807"/>
                  </a:cubicBezTo>
                  <a:lnTo>
                    <a:pt x="382214" y="657233"/>
                  </a:lnTo>
                  <a:lnTo>
                    <a:pt x="380320" y="656282"/>
                  </a:lnTo>
                  <a:lnTo>
                    <a:pt x="348811" y="604267"/>
                  </a:lnTo>
                  <a:lnTo>
                    <a:pt x="346833" y="602789"/>
                  </a:lnTo>
                  <a:cubicBezTo>
                    <a:pt x="320935" y="414789"/>
                    <a:pt x="461158" y="277690"/>
                    <a:pt x="346833" y="10579"/>
                  </a:cubicBezTo>
                  <a:close/>
                </a:path>
              </a:pathLst>
            </a:cu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7" name="Rectangle: Rounded Corners 66">
              <a:extLst>
                <a:ext uri="{FF2B5EF4-FFF2-40B4-BE49-F238E27FC236}">
                  <a16:creationId xmlns:a16="http://schemas.microsoft.com/office/drawing/2014/main" id="{215C85E1-59C2-4199-9A8C-1FC7316E2C8E}"/>
                </a:ext>
              </a:extLst>
            </p:cNvPr>
            <p:cNvSpPr/>
            <p:nvPr/>
          </p:nvSpPr>
          <p:spPr bwMode="auto">
            <a:xfrm rot="20525973" flipH="1">
              <a:off x="8958529" y="3210378"/>
              <a:ext cx="207156" cy="105757"/>
            </a:xfrm>
            <a:custGeom>
              <a:avLst/>
              <a:gdLst>
                <a:gd name="connsiteX0" fmla="*/ 0 w 233239"/>
                <a:gd name="connsiteY0" fmla="*/ 59485 h 118969"/>
                <a:gd name="connsiteX1" fmla="*/ 59485 w 233239"/>
                <a:gd name="connsiteY1" fmla="*/ 0 h 118969"/>
                <a:gd name="connsiteX2" fmla="*/ 173755 w 233239"/>
                <a:gd name="connsiteY2" fmla="*/ 0 h 118969"/>
                <a:gd name="connsiteX3" fmla="*/ 233240 w 233239"/>
                <a:gd name="connsiteY3" fmla="*/ 59485 h 118969"/>
                <a:gd name="connsiteX4" fmla="*/ 233239 w 233239"/>
                <a:gd name="connsiteY4" fmla="*/ 59485 h 118969"/>
                <a:gd name="connsiteX5" fmla="*/ 173754 w 233239"/>
                <a:gd name="connsiteY5" fmla="*/ 118970 h 118969"/>
                <a:gd name="connsiteX6" fmla="*/ 59485 w 233239"/>
                <a:gd name="connsiteY6" fmla="*/ 118969 h 118969"/>
                <a:gd name="connsiteX7" fmla="*/ 0 w 233239"/>
                <a:gd name="connsiteY7" fmla="*/ 59484 h 118969"/>
                <a:gd name="connsiteX8" fmla="*/ 0 w 233239"/>
                <a:gd name="connsiteY8" fmla="*/ 59485 h 118969"/>
                <a:gd name="connsiteX0" fmla="*/ 6843 w 240083"/>
                <a:gd name="connsiteY0" fmla="*/ 59485 h 121809"/>
                <a:gd name="connsiteX1" fmla="*/ 66328 w 240083"/>
                <a:gd name="connsiteY1" fmla="*/ 0 h 121809"/>
                <a:gd name="connsiteX2" fmla="*/ 180598 w 240083"/>
                <a:gd name="connsiteY2" fmla="*/ 0 h 121809"/>
                <a:gd name="connsiteX3" fmla="*/ 240083 w 240083"/>
                <a:gd name="connsiteY3" fmla="*/ 59485 h 121809"/>
                <a:gd name="connsiteX4" fmla="*/ 240082 w 240083"/>
                <a:gd name="connsiteY4" fmla="*/ 59485 h 121809"/>
                <a:gd name="connsiteX5" fmla="*/ 180597 w 240083"/>
                <a:gd name="connsiteY5" fmla="*/ 118970 h 121809"/>
                <a:gd name="connsiteX6" fmla="*/ 66328 w 240083"/>
                <a:gd name="connsiteY6" fmla="*/ 118969 h 121809"/>
                <a:gd name="connsiteX7" fmla="*/ 3273 w 240083"/>
                <a:gd name="connsiteY7" fmla="*/ 117931 h 121809"/>
                <a:gd name="connsiteX8" fmla="*/ 6843 w 240083"/>
                <a:gd name="connsiteY8" fmla="*/ 59484 h 121809"/>
                <a:gd name="connsiteX9" fmla="*/ 6843 w 240083"/>
                <a:gd name="connsiteY9" fmla="*/ 59485 h 121809"/>
                <a:gd name="connsiteX0" fmla="*/ 3273 w 240083"/>
                <a:gd name="connsiteY0" fmla="*/ 117931 h 209371"/>
                <a:gd name="connsiteX1" fmla="*/ 6843 w 240083"/>
                <a:gd name="connsiteY1" fmla="*/ 59484 h 209371"/>
                <a:gd name="connsiteX2" fmla="*/ 6843 w 240083"/>
                <a:gd name="connsiteY2" fmla="*/ 59485 h 209371"/>
                <a:gd name="connsiteX3" fmla="*/ 66328 w 240083"/>
                <a:gd name="connsiteY3" fmla="*/ 0 h 209371"/>
                <a:gd name="connsiteX4" fmla="*/ 180598 w 240083"/>
                <a:gd name="connsiteY4" fmla="*/ 0 h 209371"/>
                <a:gd name="connsiteX5" fmla="*/ 240083 w 240083"/>
                <a:gd name="connsiteY5" fmla="*/ 59485 h 209371"/>
                <a:gd name="connsiteX6" fmla="*/ 240082 w 240083"/>
                <a:gd name="connsiteY6" fmla="*/ 59485 h 209371"/>
                <a:gd name="connsiteX7" fmla="*/ 180597 w 240083"/>
                <a:gd name="connsiteY7" fmla="*/ 118970 h 209371"/>
                <a:gd name="connsiteX8" fmla="*/ 66328 w 240083"/>
                <a:gd name="connsiteY8" fmla="*/ 118969 h 209371"/>
                <a:gd name="connsiteX9" fmla="*/ 94713 w 240083"/>
                <a:gd name="connsiteY9" fmla="*/ 209371 h 209371"/>
                <a:gd name="connsiteX0" fmla="*/ 3273 w 240083"/>
                <a:gd name="connsiteY0" fmla="*/ 117931 h 118970"/>
                <a:gd name="connsiteX1" fmla="*/ 6843 w 240083"/>
                <a:gd name="connsiteY1" fmla="*/ 59484 h 118970"/>
                <a:gd name="connsiteX2" fmla="*/ 6843 w 240083"/>
                <a:gd name="connsiteY2" fmla="*/ 59485 h 118970"/>
                <a:gd name="connsiteX3" fmla="*/ 66328 w 240083"/>
                <a:gd name="connsiteY3" fmla="*/ 0 h 118970"/>
                <a:gd name="connsiteX4" fmla="*/ 180598 w 240083"/>
                <a:gd name="connsiteY4" fmla="*/ 0 h 118970"/>
                <a:gd name="connsiteX5" fmla="*/ 240083 w 240083"/>
                <a:gd name="connsiteY5" fmla="*/ 59485 h 118970"/>
                <a:gd name="connsiteX6" fmla="*/ 240082 w 240083"/>
                <a:gd name="connsiteY6" fmla="*/ 59485 h 118970"/>
                <a:gd name="connsiteX7" fmla="*/ 180597 w 240083"/>
                <a:gd name="connsiteY7" fmla="*/ 118970 h 118970"/>
                <a:gd name="connsiteX8" fmla="*/ 66328 w 240083"/>
                <a:gd name="connsiteY8" fmla="*/ 118969 h 118970"/>
                <a:gd name="connsiteX0" fmla="*/ 0 w 233240"/>
                <a:gd name="connsiteY0" fmla="*/ 59484 h 118970"/>
                <a:gd name="connsiteX1" fmla="*/ 0 w 233240"/>
                <a:gd name="connsiteY1" fmla="*/ 59485 h 118970"/>
                <a:gd name="connsiteX2" fmla="*/ 59485 w 233240"/>
                <a:gd name="connsiteY2" fmla="*/ 0 h 118970"/>
                <a:gd name="connsiteX3" fmla="*/ 173755 w 233240"/>
                <a:gd name="connsiteY3" fmla="*/ 0 h 118970"/>
                <a:gd name="connsiteX4" fmla="*/ 233240 w 233240"/>
                <a:gd name="connsiteY4" fmla="*/ 59485 h 118970"/>
                <a:gd name="connsiteX5" fmla="*/ 233239 w 233240"/>
                <a:gd name="connsiteY5" fmla="*/ 59485 h 118970"/>
                <a:gd name="connsiteX6" fmla="*/ 173754 w 233240"/>
                <a:gd name="connsiteY6" fmla="*/ 118970 h 118970"/>
                <a:gd name="connsiteX7" fmla="*/ 59485 w 233240"/>
                <a:gd name="connsiteY7" fmla="*/ 118969 h 118970"/>
                <a:gd name="connsiteX0" fmla="*/ 0 w 233240"/>
                <a:gd name="connsiteY0" fmla="*/ 59484 h 118970"/>
                <a:gd name="connsiteX1" fmla="*/ 59485 w 233240"/>
                <a:gd name="connsiteY1" fmla="*/ 0 h 118970"/>
                <a:gd name="connsiteX2" fmla="*/ 173755 w 233240"/>
                <a:gd name="connsiteY2" fmla="*/ 0 h 118970"/>
                <a:gd name="connsiteX3" fmla="*/ 233240 w 233240"/>
                <a:gd name="connsiteY3" fmla="*/ 59485 h 118970"/>
                <a:gd name="connsiteX4" fmla="*/ 233239 w 233240"/>
                <a:gd name="connsiteY4" fmla="*/ 59485 h 118970"/>
                <a:gd name="connsiteX5" fmla="*/ 173754 w 233240"/>
                <a:gd name="connsiteY5" fmla="*/ 118970 h 118970"/>
                <a:gd name="connsiteX6" fmla="*/ 59485 w 233240"/>
                <a:gd name="connsiteY6" fmla="*/ 118969 h 118970"/>
                <a:gd name="connsiteX0" fmla="*/ 0 w 233240"/>
                <a:gd name="connsiteY0" fmla="*/ 59840 h 119326"/>
                <a:gd name="connsiteX1" fmla="*/ 59485 w 233240"/>
                <a:gd name="connsiteY1" fmla="*/ 356 h 119326"/>
                <a:gd name="connsiteX2" fmla="*/ 173755 w 233240"/>
                <a:gd name="connsiteY2" fmla="*/ 356 h 119326"/>
                <a:gd name="connsiteX3" fmla="*/ 233240 w 233240"/>
                <a:gd name="connsiteY3" fmla="*/ 59841 h 119326"/>
                <a:gd name="connsiteX4" fmla="*/ 233239 w 233240"/>
                <a:gd name="connsiteY4" fmla="*/ 59841 h 119326"/>
                <a:gd name="connsiteX5" fmla="*/ 173754 w 233240"/>
                <a:gd name="connsiteY5" fmla="*/ 119326 h 119326"/>
                <a:gd name="connsiteX6" fmla="*/ 59485 w 233240"/>
                <a:gd name="connsiteY6" fmla="*/ 119325 h 119326"/>
                <a:gd name="connsiteX0" fmla="*/ 33 w 233273"/>
                <a:gd name="connsiteY0" fmla="*/ 59864 h 119350"/>
                <a:gd name="connsiteX1" fmla="*/ 59518 w 233273"/>
                <a:gd name="connsiteY1" fmla="*/ 380 h 119350"/>
                <a:gd name="connsiteX2" fmla="*/ 173788 w 233273"/>
                <a:gd name="connsiteY2" fmla="*/ 380 h 119350"/>
                <a:gd name="connsiteX3" fmla="*/ 233273 w 233273"/>
                <a:gd name="connsiteY3" fmla="*/ 59865 h 119350"/>
                <a:gd name="connsiteX4" fmla="*/ 233272 w 233273"/>
                <a:gd name="connsiteY4" fmla="*/ 59865 h 119350"/>
                <a:gd name="connsiteX5" fmla="*/ 173787 w 233273"/>
                <a:gd name="connsiteY5" fmla="*/ 119350 h 119350"/>
                <a:gd name="connsiteX6" fmla="*/ 59518 w 233273"/>
                <a:gd name="connsiteY6" fmla="*/ 119349 h 119350"/>
                <a:gd name="connsiteX0" fmla="*/ 36 w 231265"/>
                <a:gd name="connsiteY0" fmla="*/ 74850 h 119256"/>
                <a:gd name="connsiteX1" fmla="*/ 57510 w 231265"/>
                <a:gd name="connsiteY1" fmla="*/ 286 h 119256"/>
                <a:gd name="connsiteX2" fmla="*/ 171780 w 231265"/>
                <a:gd name="connsiteY2" fmla="*/ 286 h 119256"/>
                <a:gd name="connsiteX3" fmla="*/ 231265 w 231265"/>
                <a:gd name="connsiteY3" fmla="*/ 59771 h 119256"/>
                <a:gd name="connsiteX4" fmla="*/ 231264 w 231265"/>
                <a:gd name="connsiteY4" fmla="*/ 59771 h 119256"/>
                <a:gd name="connsiteX5" fmla="*/ 171779 w 231265"/>
                <a:gd name="connsiteY5" fmla="*/ 119256 h 119256"/>
                <a:gd name="connsiteX6" fmla="*/ 57510 w 231265"/>
                <a:gd name="connsiteY6" fmla="*/ 119255 h 119256"/>
                <a:gd name="connsiteX0" fmla="*/ 2565 w 233794"/>
                <a:gd name="connsiteY0" fmla="*/ 74950 h 119356"/>
                <a:gd name="connsiteX1" fmla="*/ 60039 w 233794"/>
                <a:gd name="connsiteY1" fmla="*/ 386 h 119356"/>
                <a:gd name="connsiteX2" fmla="*/ 174309 w 233794"/>
                <a:gd name="connsiteY2" fmla="*/ 386 h 119356"/>
                <a:gd name="connsiteX3" fmla="*/ 233794 w 233794"/>
                <a:gd name="connsiteY3" fmla="*/ 59871 h 119356"/>
                <a:gd name="connsiteX4" fmla="*/ 233793 w 233794"/>
                <a:gd name="connsiteY4" fmla="*/ 59871 h 119356"/>
                <a:gd name="connsiteX5" fmla="*/ 174308 w 233794"/>
                <a:gd name="connsiteY5" fmla="*/ 119356 h 119356"/>
                <a:gd name="connsiteX6" fmla="*/ 60039 w 233794"/>
                <a:gd name="connsiteY6" fmla="*/ 119355 h 119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94" h="119356">
                  <a:moveTo>
                    <a:pt x="2565" y="74950"/>
                  </a:moveTo>
                  <a:cubicBezTo>
                    <a:pt x="-10992" y="35876"/>
                    <a:pt x="32265" y="-4387"/>
                    <a:pt x="60039" y="386"/>
                  </a:cubicBezTo>
                  <a:lnTo>
                    <a:pt x="174309" y="386"/>
                  </a:lnTo>
                  <a:cubicBezTo>
                    <a:pt x="207162" y="386"/>
                    <a:pt x="233794" y="27018"/>
                    <a:pt x="233794" y="59871"/>
                  </a:cubicBezTo>
                  <a:lnTo>
                    <a:pt x="233793" y="59871"/>
                  </a:lnTo>
                  <a:cubicBezTo>
                    <a:pt x="233793" y="92724"/>
                    <a:pt x="207161" y="119356"/>
                    <a:pt x="174308" y="119356"/>
                  </a:cubicBezTo>
                  <a:lnTo>
                    <a:pt x="60039" y="119355"/>
                  </a:lnTo>
                </a:path>
              </a:pathLst>
            </a:cu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8" name="Rectangle: Rounded Corners 27">
              <a:extLst>
                <a:ext uri="{FF2B5EF4-FFF2-40B4-BE49-F238E27FC236}">
                  <a16:creationId xmlns:a16="http://schemas.microsoft.com/office/drawing/2014/main" id="{5F36CB80-9D3F-4499-A124-B62616D8F1B0}"/>
                </a:ext>
              </a:extLst>
            </p:cNvPr>
            <p:cNvSpPr/>
            <p:nvPr/>
          </p:nvSpPr>
          <p:spPr bwMode="auto">
            <a:xfrm rot="19281290">
              <a:off x="8739524" y="3391058"/>
              <a:ext cx="166891" cy="105413"/>
            </a:xfrm>
            <a:prstGeom prst="roundRect">
              <a:avLst>
                <a:gd name="adj" fmla="val 50000"/>
              </a:avLst>
            </a:pr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9" name="Rectangle: Rounded Corners 28">
              <a:extLst>
                <a:ext uri="{FF2B5EF4-FFF2-40B4-BE49-F238E27FC236}">
                  <a16:creationId xmlns:a16="http://schemas.microsoft.com/office/drawing/2014/main" id="{F0EDB88F-FDB7-40E6-AE60-08448908B37C}"/>
                </a:ext>
              </a:extLst>
            </p:cNvPr>
            <p:cNvSpPr/>
            <p:nvPr/>
          </p:nvSpPr>
          <p:spPr bwMode="auto">
            <a:xfrm rot="19281290">
              <a:off x="8810648" y="3468839"/>
              <a:ext cx="166891" cy="105413"/>
            </a:xfrm>
            <a:prstGeom prst="roundRect">
              <a:avLst>
                <a:gd name="adj" fmla="val 50000"/>
              </a:avLst>
            </a:pr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30" name="Rectangle: Rounded Corners 29">
              <a:extLst>
                <a:ext uri="{FF2B5EF4-FFF2-40B4-BE49-F238E27FC236}">
                  <a16:creationId xmlns:a16="http://schemas.microsoft.com/office/drawing/2014/main" id="{9B092DAF-1F57-4D5A-A29E-F0609DBEF540}"/>
                </a:ext>
              </a:extLst>
            </p:cNvPr>
            <p:cNvSpPr/>
            <p:nvPr/>
          </p:nvSpPr>
          <p:spPr bwMode="auto">
            <a:xfrm rot="19281290">
              <a:off x="8901049" y="3529572"/>
              <a:ext cx="166891" cy="105413"/>
            </a:xfrm>
            <a:prstGeom prst="roundRect">
              <a:avLst>
                <a:gd name="adj" fmla="val 50000"/>
              </a:avLst>
            </a:pr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34" name="Rectangle 9">
              <a:extLst>
                <a:ext uri="{FF2B5EF4-FFF2-40B4-BE49-F238E27FC236}">
                  <a16:creationId xmlns:a16="http://schemas.microsoft.com/office/drawing/2014/main" id="{EBE61F86-07EC-42BA-89F2-5FFAE3A64061}"/>
                </a:ext>
              </a:extLst>
            </p:cNvPr>
            <p:cNvSpPr>
              <a:spLocks noChangeArrowheads="1"/>
            </p:cNvSpPr>
            <p:nvPr/>
          </p:nvSpPr>
          <p:spPr bwMode="auto">
            <a:xfrm>
              <a:off x="9417191" y="2417106"/>
              <a:ext cx="1372669" cy="1429965"/>
            </a:xfrm>
            <a:prstGeom prst="rect">
              <a:avLst/>
            </a:pr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19" name="Group 20">
              <a:extLst>
                <a:ext uri="{FF2B5EF4-FFF2-40B4-BE49-F238E27FC236}">
                  <a16:creationId xmlns:a16="http://schemas.microsoft.com/office/drawing/2014/main" id="{AFC3F2AD-FB24-4C0E-B308-1E7999438A4F}"/>
                </a:ext>
              </a:extLst>
            </p:cNvPr>
            <p:cNvGrpSpPr>
              <a:grpSpLocks noChangeAspect="1"/>
            </p:cNvGrpSpPr>
            <p:nvPr/>
          </p:nvGrpSpPr>
          <p:grpSpPr bwMode="auto">
            <a:xfrm>
              <a:off x="9570200" y="2707834"/>
              <a:ext cx="1075322" cy="981997"/>
              <a:chOff x="3764" y="3313"/>
              <a:chExt cx="353" cy="309"/>
            </a:xfrm>
            <a:solidFill>
              <a:schemeClr val="bg1">
                <a:lumMod val="95000"/>
              </a:schemeClr>
            </a:solidFill>
          </p:grpSpPr>
          <p:sp>
            <p:nvSpPr>
              <p:cNvPr id="36" name="Freeform 21">
                <a:extLst>
                  <a:ext uri="{FF2B5EF4-FFF2-40B4-BE49-F238E27FC236}">
                    <a16:creationId xmlns:a16="http://schemas.microsoft.com/office/drawing/2014/main" id="{C4ED84F1-77FD-48BE-973B-5A311FE0CECA}"/>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2">
                <a:extLst>
                  <a:ext uri="{FF2B5EF4-FFF2-40B4-BE49-F238E27FC236}">
                    <a16:creationId xmlns:a16="http://schemas.microsoft.com/office/drawing/2014/main" id="{1919B321-6826-48CA-AA19-3BF2BA0B6317}"/>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53388E4A-F1C6-4BDD-95FF-D42F48AB75FC}"/>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4">
                <a:extLst>
                  <a:ext uri="{FF2B5EF4-FFF2-40B4-BE49-F238E27FC236}">
                    <a16:creationId xmlns:a16="http://schemas.microsoft.com/office/drawing/2014/main" id="{850E8DBE-A963-44C0-8438-5C5FF3966B76}"/>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45E01A79-D837-45B4-878C-2F4887475455}"/>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6">
                <a:extLst>
                  <a:ext uri="{FF2B5EF4-FFF2-40B4-BE49-F238E27FC236}">
                    <a16:creationId xmlns:a16="http://schemas.microsoft.com/office/drawing/2014/main" id="{751A598F-CEDB-42C2-961D-D7F056763226}"/>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7">
                <a:extLst>
                  <a:ext uri="{FF2B5EF4-FFF2-40B4-BE49-F238E27FC236}">
                    <a16:creationId xmlns:a16="http://schemas.microsoft.com/office/drawing/2014/main" id="{E192615F-0DC1-48E9-875D-AA6136E6810C}"/>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8">
                <a:extLst>
                  <a:ext uri="{FF2B5EF4-FFF2-40B4-BE49-F238E27FC236}">
                    <a16:creationId xmlns:a16="http://schemas.microsoft.com/office/drawing/2014/main" id="{7CED59C2-1556-4272-9ED4-C96ABD115068}"/>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9">
                <a:extLst>
                  <a:ext uri="{FF2B5EF4-FFF2-40B4-BE49-F238E27FC236}">
                    <a16:creationId xmlns:a16="http://schemas.microsoft.com/office/drawing/2014/main" id="{81B26560-592C-46EE-A26B-5728E2E093AB}"/>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30">
                <a:extLst>
                  <a:ext uri="{FF2B5EF4-FFF2-40B4-BE49-F238E27FC236}">
                    <a16:creationId xmlns:a16="http://schemas.microsoft.com/office/drawing/2014/main" id="{D26BBF26-6EC9-4CBC-816B-2E1C091E8888}"/>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31">
                <a:extLst>
                  <a:ext uri="{FF2B5EF4-FFF2-40B4-BE49-F238E27FC236}">
                    <a16:creationId xmlns:a16="http://schemas.microsoft.com/office/drawing/2014/main" id="{66AB713B-6C54-4DFC-B791-DC7FBD71D4BA}"/>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32">
                <a:extLst>
                  <a:ext uri="{FF2B5EF4-FFF2-40B4-BE49-F238E27FC236}">
                    <a16:creationId xmlns:a16="http://schemas.microsoft.com/office/drawing/2014/main" id="{37646C94-3CEB-413B-9460-2CB901331708}"/>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33">
                <a:extLst>
                  <a:ext uri="{FF2B5EF4-FFF2-40B4-BE49-F238E27FC236}">
                    <a16:creationId xmlns:a16="http://schemas.microsoft.com/office/drawing/2014/main" id="{7E0E4089-B0E9-4603-B79E-B4A1026686B6}"/>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34">
                <a:extLst>
                  <a:ext uri="{FF2B5EF4-FFF2-40B4-BE49-F238E27FC236}">
                    <a16:creationId xmlns:a16="http://schemas.microsoft.com/office/drawing/2014/main" id="{B0E846B7-A9E9-4E75-BB32-6EB762D45884}"/>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35">
                <a:extLst>
                  <a:ext uri="{FF2B5EF4-FFF2-40B4-BE49-F238E27FC236}">
                    <a16:creationId xmlns:a16="http://schemas.microsoft.com/office/drawing/2014/main" id="{A1572533-EB1B-46A2-A956-B776B0965143}"/>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36">
                <a:extLst>
                  <a:ext uri="{FF2B5EF4-FFF2-40B4-BE49-F238E27FC236}">
                    <a16:creationId xmlns:a16="http://schemas.microsoft.com/office/drawing/2014/main" id="{CF7B2F5E-EB61-4BDB-9801-FF837056606E}"/>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37">
                <a:extLst>
                  <a:ext uri="{FF2B5EF4-FFF2-40B4-BE49-F238E27FC236}">
                    <a16:creationId xmlns:a16="http://schemas.microsoft.com/office/drawing/2014/main" id="{B2ACD292-5777-4E8B-913C-AE19BAD7E4F1}"/>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38">
                <a:extLst>
                  <a:ext uri="{FF2B5EF4-FFF2-40B4-BE49-F238E27FC236}">
                    <a16:creationId xmlns:a16="http://schemas.microsoft.com/office/drawing/2014/main" id="{A9C181D4-6ACB-4606-A8E1-0BF2776F5A37}"/>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Graphic 7" descr="Heart">
              <a:extLst>
                <a:ext uri="{FF2B5EF4-FFF2-40B4-BE49-F238E27FC236}">
                  <a16:creationId xmlns:a16="http://schemas.microsoft.com/office/drawing/2014/main" id="{2E2B85DD-6D05-4AD2-AD42-24B18397200C}"/>
                </a:ext>
              </a:extLst>
            </p:cNvPr>
            <p:cNvSpPr/>
            <p:nvPr/>
          </p:nvSpPr>
          <p:spPr>
            <a:xfrm>
              <a:off x="8572209" y="1627909"/>
              <a:ext cx="697706" cy="657259"/>
            </a:xfrm>
            <a:custGeom>
              <a:avLst/>
              <a:gdLst>
                <a:gd name="connsiteX0" fmla="*/ 330994 w 657225"/>
                <a:gd name="connsiteY0" fmla="*/ 135066 h 619125"/>
                <a:gd name="connsiteX1" fmla="*/ 7144 w 657225"/>
                <a:gd name="connsiteY1" fmla="*/ 173166 h 619125"/>
                <a:gd name="connsiteX2" fmla="*/ 330994 w 657225"/>
                <a:gd name="connsiteY2" fmla="*/ 620841 h 619125"/>
                <a:gd name="connsiteX3" fmla="*/ 654844 w 657225"/>
                <a:gd name="connsiteY3" fmla="*/ 173166 h 619125"/>
                <a:gd name="connsiteX4" fmla="*/ 330994 w 657225"/>
                <a:gd name="connsiteY4" fmla="*/ 135066 h 619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225" h="619125">
                  <a:moveTo>
                    <a:pt x="330994" y="135066"/>
                  </a:moveTo>
                  <a:cubicBezTo>
                    <a:pt x="210979" y="-103059"/>
                    <a:pt x="7144" y="39816"/>
                    <a:pt x="7144" y="173166"/>
                  </a:cubicBezTo>
                  <a:cubicBezTo>
                    <a:pt x="7144" y="373191"/>
                    <a:pt x="330994" y="620841"/>
                    <a:pt x="330994" y="620841"/>
                  </a:cubicBezTo>
                  <a:cubicBezTo>
                    <a:pt x="330994" y="620841"/>
                    <a:pt x="654844" y="373191"/>
                    <a:pt x="654844" y="173166"/>
                  </a:cubicBezTo>
                  <a:cubicBezTo>
                    <a:pt x="654844" y="39816"/>
                    <a:pt x="451009" y="-103059"/>
                    <a:pt x="330994" y="135066"/>
                  </a:cubicBezTo>
                  <a:close/>
                </a:path>
              </a:pathLst>
            </a:custGeom>
            <a:solidFill>
              <a:srgbClr val="50E6FF"/>
            </a:solidFill>
            <a:ln w="12700" cap="flat">
              <a:noFill/>
              <a:prstDash val="solid"/>
              <a:miter/>
            </a:ln>
          </p:spPr>
          <p:txBody>
            <a:bodyPr rtlCol="0" anchor="ctr"/>
            <a:lstStyle/>
            <a:p>
              <a:endParaRPr lang="en-US"/>
            </a:p>
          </p:txBody>
        </p:sp>
        <p:sp>
          <p:nvSpPr>
            <p:cNvPr id="58" name="Cylinder 513">
              <a:extLst>
                <a:ext uri="{FF2B5EF4-FFF2-40B4-BE49-F238E27FC236}">
                  <a16:creationId xmlns:a16="http://schemas.microsoft.com/office/drawing/2014/main" id="{D8D64180-A1CC-A143-9777-17A72D5A9718}"/>
                </a:ext>
              </a:extLst>
            </p:cNvPr>
            <p:cNvSpPr/>
            <p:nvPr/>
          </p:nvSpPr>
          <p:spPr bwMode="auto">
            <a:xfrm>
              <a:off x="7241325" y="2294576"/>
              <a:ext cx="1214044" cy="1642815"/>
            </a:xfrm>
            <a:prstGeom prst="can">
              <a:avLst>
                <a:gd name="adj" fmla="val 39530"/>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6" name="Rectangle 5">
              <a:extLst>
                <a:ext uri="{FF2B5EF4-FFF2-40B4-BE49-F238E27FC236}">
                  <a16:creationId xmlns:a16="http://schemas.microsoft.com/office/drawing/2014/main" id="{C0E3E119-4108-564A-A9A0-C150AB316208}"/>
                </a:ext>
              </a:extLst>
            </p:cNvPr>
            <p:cNvSpPr/>
            <p:nvPr/>
          </p:nvSpPr>
          <p:spPr bwMode="auto">
            <a:xfrm>
              <a:off x="9417191" y="2417106"/>
              <a:ext cx="1372669" cy="145119"/>
            </a:xfrm>
            <a:prstGeom prst="rect">
              <a:avLst/>
            </a:prstGeom>
            <a:solidFill>
              <a:srgbClr val="02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9" name="Oval 11">
              <a:extLst>
                <a:ext uri="{FF2B5EF4-FFF2-40B4-BE49-F238E27FC236}">
                  <a16:creationId xmlns:a16="http://schemas.microsoft.com/office/drawing/2014/main" id="{1C40CCC6-A35F-FE4B-B8D8-674A4719F8BF}"/>
                </a:ext>
              </a:extLst>
            </p:cNvPr>
            <p:cNvSpPr>
              <a:spLocks noChangeArrowheads="1"/>
            </p:cNvSpPr>
            <p:nvPr/>
          </p:nvSpPr>
          <p:spPr bwMode="auto">
            <a:xfrm>
              <a:off x="10502224" y="2469687"/>
              <a:ext cx="52580" cy="52579"/>
            </a:xfrm>
            <a:prstGeom prst="ellipse">
              <a:avLst/>
            </a:prstGeom>
            <a:solidFill>
              <a:srgbClr val="50E6FF"/>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0" name="Oval 12">
              <a:extLst>
                <a:ext uri="{FF2B5EF4-FFF2-40B4-BE49-F238E27FC236}">
                  <a16:creationId xmlns:a16="http://schemas.microsoft.com/office/drawing/2014/main" id="{7028183C-3332-E249-AB71-8E2F6DEC62B6}"/>
                </a:ext>
              </a:extLst>
            </p:cNvPr>
            <p:cNvSpPr>
              <a:spLocks noChangeArrowheads="1"/>
            </p:cNvSpPr>
            <p:nvPr/>
          </p:nvSpPr>
          <p:spPr bwMode="auto">
            <a:xfrm>
              <a:off x="10579545" y="2469687"/>
              <a:ext cx="52580" cy="52579"/>
            </a:xfrm>
            <a:prstGeom prst="ellipse">
              <a:avLst/>
            </a:prstGeom>
            <a:solidFill>
              <a:srgbClr val="50E6FF"/>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1" name="Oval 13">
              <a:extLst>
                <a:ext uri="{FF2B5EF4-FFF2-40B4-BE49-F238E27FC236}">
                  <a16:creationId xmlns:a16="http://schemas.microsoft.com/office/drawing/2014/main" id="{33EBAC56-3BAA-5344-B20B-2E424646373C}"/>
                </a:ext>
              </a:extLst>
            </p:cNvPr>
            <p:cNvSpPr>
              <a:spLocks noChangeArrowheads="1"/>
            </p:cNvSpPr>
            <p:nvPr/>
          </p:nvSpPr>
          <p:spPr bwMode="auto">
            <a:xfrm>
              <a:off x="10659958" y="2469687"/>
              <a:ext cx="52580" cy="52579"/>
            </a:xfrm>
            <a:prstGeom prst="ellipse">
              <a:avLst/>
            </a:prstGeom>
            <a:solidFill>
              <a:srgbClr val="50E6FF"/>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Tree>
    <p:extLst>
      <p:ext uri="{BB962C8B-B14F-4D97-AF65-F5344CB8AC3E}">
        <p14:creationId xmlns:p14="http://schemas.microsoft.com/office/powerpoint/2010/main" val="258434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F04D7D9-976B-4949-B755-3386F8AEC66F}"/>
              </a:ext>
            </a:extLst>
          </p:cNvPr>
          <p:cNvSpPr/>
          <p:nvPr/>
        </p:nvSpPr>
        <p:spPr bwMode="auto">
          <a:xfrm>
            <a:off x="6086475" y="0"/>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 name="Title 2">
            <a:extLst>
              <a:ext uri="{FF2B5EF4-FFF2-40B4-BE49-F238E27FC236}">
                <a16:creationId xmlns:a16="http://schemas.microsoft.com/office/drawing/2014/main" id="{1E7A6B61-9B2A-48CC-9C58-8D4578A00D77}"/>
              </a:ext>
            </a:extLst>
          </p:cNvPr>
          <p:cNvSpPr>
            <a:spLocks noGrp="1"/>
          </p:cNvSpPr>
          <p:nvPr>
            <p:ph type="title"/>
          </p:nvPr>
        </p:nvSpPr>
        <p:spPr>
          <a:xfrm>
            <a:off x="306410" y="319247"/>
            <a:ext cx="11655840" cy="899665"/>
          </a:xfrm>
        </p:spPr>
        <p:txBody>
          <a:bodyPr vert="horz" lIns="91440" tIns="45720" rIns="91440" bIns="45720" rtlCol="0" anchor="t">
            <a:normAutofit/>
          </a:bodyPr>
          <a:lstStyle/>
          <a:p>
            <a:r>
              <a:rPr lang="en-US" sz="2800" b="1">
                <a:solidFill>
                  <a:srgbClr val="000000"/>
                </a:solidFill>
                <a:latin typeface="Segoe UI Semibold" panose="020B0502040204020203" pitchFamily="34" charset="0"/>
                <a:cs typeface="Segoe UI Semibold" panose="020B0502040204020203" pitchFamily="34" charset="0"/>
              </a:rPr>
              <a:t>Simplified deployment with</a:t>
            </a:r>
            <a:br>
              <a:rPr lang="en-US" sz="2800" b="1">
                <a:solidFill>
                  <a:srgbClr val="000000"/>
                </a:solidFill>
                <a:latin typeface="Segoe UI Semibold" panose="020B0502040204020203" pitchFamily="34" charset="0"/>
                <a:cs typeface="Segoe UI Semibold" panose="020B0502040204020203" pitchFamily="34" charset="0"/>
              </a:rPr>
            </a:br>
            <a:r>
              <a:rPr lang="en-US" sz="2800" b="1">
                <a:solidFill>
                  <a:srgbClr val="000000"/>
                </a:solidFill>
                <a:latin typeface="Segoe UI Semibold" panose="020B0502040204020203" pitchFamily="34" charset="0"/>
                <a:cs typeface="Segoe UI Semibold" panose="020B0502040204020203" pitchFamily="34" charset="0"/>
              </a:rPr>
              <a:t>containers &amp; Kubernetes</a:t>
            </a:r>
          </a:p>
        </p:txBody>
      </p:sp>
      <p:sp>
        <p:nvSpPr>
          <p:cNvPr id="4" name="Text Placeholder 3">
            <a:extLst>
              <a:ext uri="{FF2B5EF4-FFF2-40B4-BE49-F238E27FC236}">
                <a16:creationId xmlns:a16="http://schemas.microsoft.com/office/drawing/2014/main" id="{4639FF12-C7C6-4B09-B58D-6267607DD63B}"/>
              </a:ext>
            </a:extLst>
          </p:cNvPr>
          <p:cNvSpPr>
            <a:spLocks noGrp="1"/>
          </p:cNvSpPr>
          <p:nvPr>
            <p:ph type="body" sz="quarter" idx="4294967295"/>
          </p:nvPr>
        </p:nvSpPr>
        <p:spPr>
          <a:xfrm>
            <a:off x="314956" y="1870838"/>
            <a:ext cx="5471409" cy="3557897"/>
          </a:xfrm>
        </p:spPr>
        <p:txBody>
          <a:bodyPr>
            <a:normAutofit fontScale="92500" lnSpcReduction="10000"/>
          </a:bodyPr>
          <a:lstStyle/>
          <a:p>
            <a:pPr marL="0" indent="0" defTabSz="914400">
              <a:buNone/>
            </a:pPr>
            <a:r>
              <a:rPr lang="en-US" sz="1600">
                <a:solidFill>
                  <a:srgbClr val="000000"/>
                </a:solidFill>
                <a:latin typeface="Segoe UI" panose="020B0502040204020203" pitchFamily="34" charset="0"/>
                <a:cs typeface="Segoe UI" panose="020B0502040204020203" pitchFamily="34" charset="0"/>
              </a:rPr>
              <a:t>A container is a standardized unit of software that includes everything needed to run it</a:t>
            </a:r>
          </a:p>
          <a:p>
            <a:pPr marL="0" indent="0" defTabSz="914400">
              <a:buNone/>
            </a:pPr>
            <a:endParaRPr lang="en-US" sz="1600">
              <a:solidFill>
                <a:srgbClr val="000000"/>
              </a:solidFill>
              <a:latin typeface="Segoe UI" panose="020B0502040204020203" pitchFamily="34" charset="0"/>
              <a:cs typeface="Segoe UI" panose="020B0502040204020203" pitchFamily="34" charset="0"/>
            </a:endParaRPr>
          </a:p>
          <a:p>
            <a:pPr marL="0" indent="0" defTabSz="914400">
              <a:buNone/>
            </a:pPr>
            <a:r>
              <a:rPr lang="en-US" sz="1600">
                <a:solidFill>
                  <a:srgbClr val="000000"/>
                </a:solidFill>
                <a:latin typeface="Segoe UI" panose="020B0502040204020203" pitchFamily="34" charset="0"/>
                <a:cs typeface="Segoe UI" panose="020B0502040204020203" pitchFamily="34" charset="0"/>
              </a:rPr>
              <a:t>Kubernetes is an open source container hosting platform</a:t>
            </a:r>
          </a:p>
          <a:p>
            <a:pPr marL="0" indent="0" defTabSz="914400">
              <a:buNone/>
            </a:pPr>
            <a:endParaRPr lang="en-US" sz="1600">
              <a:solidFill>
                <a:srgbClr val="000000"/>
              </a:solidFill>
              <a:latin typeface="Segoe UI" panose="020B0502040204020203" pitchFamily="34" charset="0"/>
              <a:cs typeface="Segoe UI" panose="020B0502040204020203" pitchFamily="34" charset="0"/>
            </a:endParaRPr>
          </a:p>
          <a:p>
            <a:pPr marL="0" indent="0" defTabSz="914400">
              <a:buNone/>
            </a:pPr>
            <a:endParaRPr lang="en-US" sz="1600">
              <a:solidFill>
                <a:srgbClr val="000000"/>
              </a:solidFill>
              <a:latin typeface="Segoe UI" panose="020B0502040204020203" pitchFamily="34" charset="0"/>
              <a:cs typeface="Segoe UI" panose="020B0502040204020203" pitchFamily="34" charset="0"/>
            </a:endParaRPr>
          </a:p>
          <a:p>
            <a:pPr marL="0" indent="0" defTabSz="914400">
              <a:buNone/>
            </a:pPr>
            <a:r>
              <a:rPr lang="en-US" sz="1600">
                <a:solidFill>
                  <a:srgbClr val="000000"/>
                </a:solidFill>
                <a:latin typeface="Segoe UI" panose="020B0502040204020203" pitchFamily="34" charset="0"/>
                <a:cs typeface="Segoe UI" panose="020B0502040204020203" pitchFamily="34" charset="0"/>
              </a:rPr>
              <a:t>Benefits of containers and Kubernetes:</a:t>
            </a:r>
          </a:p>
          <a:p>
            <a:pPr marL="342900" indent="-342900" defTabSz="914400">
              <a:buFont typeface="+mj-lt"/>
              <a:buAutoNum type="arabicPeriod"/>
            </a:pPr>
            <a:r>
              <a:rPr lang="en-US" sz="1600">
                <a:solidFill>
                  <a:srgbClr val="000000"/>
                </a:solidFill>
                <a:latin typeface="Segoe UI" panose="020B0502040204020203" pitchFamily="34" charset="0"/>
                <a:cs typeface="Segoe UI" panose="020B0502040204020203" pitchFamily="34" charset="0"/>
              </a:rPr>
              <a:t>Fast to deploy, easily scriptable</a:t>
            </a:r>
          </a:p>
          <a:p>
            <a:pPr marL="342900" indent="-342900" defTabSz="914400">
              <a:buFont typeface="+mj-lt"/>
              <a:buAutoNum type="arabicPeriod"/>
            </a:pPr>
            <a:r>
              <a:rPr lang="en-US" sz="1600">
                <a:solidFill>
                  <a:srgbClr val="000000"/>
                </a:solidFill>
                <a:latin typeface="Segoe UI" panose="020B0502040204020203" pitchFamily="34" charset="0"/>
                <a:cs typeface="Segoe UI" panose="020B0502040204020203" pitchFamily="34" charset="0"/>
              </a:rPr>
              <a:t>Upgrades are easy - just pull a new image</a:t>
            </a:r>
          </a:p>
          <a:p>
            <a:pPr marL="342900" indent="-342900" defTabSz="914400">
              <a:buFont typeface="+mj-lt"/>
              <a:buAutoNum type="arabicPeriod"/>
            </a:pPr>
            <a:r>
              <a:rPr lang="en-US" sz="1600">
                <a:solidFill>
                  <a:srgbClr val="000000"/>
                </a:solidFill>
                <a:latin typeface="Segoe UI" panose="020B0502040204020203" pitchFamily="34" charset="0"/>
                <a:cs typeface="Segoe UI" panose="020B0502040204020203" pitchFamily="34" charset="0"/>
              </a:rPr>
              <a:t>Self-contained – no installation/uninstallation required</a:t>
            </a:r>
          </a:p>
          <a:p>
            <a:pPr marL="342900" indent="-342900" defTabSz="914400">
              <a:buFont typeface="+mj-lt"/>
              <a:buAutoNum type="arabicPeriod"/>
            </a:pPr>
            <a:r>
              <a:rPr lang="en-US" sz="1600">
                <a:solidFill>
                  <a:srgbClr val="000000"/>
                </a:solidFill>
                <a:latin typeface="Segoe UI" panose="020B0502040204020203" pitchFamily="34" charset="0"/>
                <a:cs typeface="Segoe UI" panose="020B0502040204020203" pitchFamily="34" charset="0"/>
              </a:rPr>
              <a:t>Scalable, multi-tenant, and designed for elasticity</a:t>
            </a:r>
          </a:p>
          <a:p>
            <a:pPr marL="342900" indent="-342900" defTabSz="914400">
              <a:buFont typeface="+mj-lt"/>
              <a:buAutoNum type="arabicPeriod"/>
            </a:pPr>
            <a:r>
              <a:rPr lang="en-US" sz="1600">
                <a:solidFill>
                  <a:srgbClr val="000000"/>
                </a:solidFill>
                <a:latin typeface="Segoe UI" panose="020B0502040204020203" pitchFamily="34" charset="0"/>
                <a:cs typeface="Segoe UI" panose="020B0502040204020203" pitchFamily="34" charset="0"/>
              </a:rPr>
              <a:t>Consistently run anywhere: on-prem, Azure, other clouds</a:t>
            </a:r>
          </a:p>
        </p:txBody>
      </p:sp>
      <p:grpSp>
        <p:nvGrpSpPr>
          <p:cNvPr id="33" name="Group 32">
            <a:extLst>
              <a:ext uri="{FF2B5EF4-FFF2-40B4-BE49-F238E27FC236}">
                <a16:creationId xmlns:a16="http://schemas.microsoft.com/office/drawing/2014/main" id="{C8B14E46-ED44-9742-93FF-826D0A7D9802}"/>
              </a:ext>
            </a:extLst>
          </p:cNvPr>
          <p:cNvGrpSpPr/>
          <p:nvPr/>
        </p:nvGrpSpPr>
        <p:grpSpPr>
          <a:xfrm>
            <a:off x="7632318" y="1952251"/>
            <a:ext cx="3013839" cy="2953499"/>
            <a:chOff x="8977958" y="3508975"/>
            <a:chExt cx="1299338" cy="1273324"/>
          </a:xfrm>
        </p:grpSpPr>
        <p:sp>
          <p:nvSpPr>
            <p:cNvPr id="34" name="Rectangle 33">
              <a:extLst>
                <a:ext uri="{FF2B5EF4-FFF2-40B4-BE49-F238E27FC236}">
                  <a16:creationId xmlns:a16="http://schemas.microsoft.com/office/drawing/2014/main" id="{88E013B6-31C9-4F40-8FFB-51B2B54414F6}"/>
                </a:ext>
              </a:extLst>
            </p:cNvPr>
            <p:cNvSpPr/>
            <p:nvPr/>
          </p:nvSpPr>
          <p:spPr>
            <a:xfrm>
              <a:off x="8977958" y="3508975"/>
              <a:ext cx="1299338" cy="1273324"/>
            </a:xfrm>
            <a:prstGeom prst="rect">
              <a:avLst/>
            </a:prstGeom>
            <a:noFill/>
            <a:ln w="12700">
              <a:solidFill>
                <a:srgbClr val="0077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35" name="Group 34">
              <a:extLst>
                <a:ext uri="{FF2B5EF4-FFF2-40B4-BE49-F238E27FC236}">
                  <a16:creationId xmlns:a16="http://schemas.microsoft.com/office/drawing/2014/main" id="{DE1FA40A-2EDF-C342-8EB6-40E4DD98A5EE}"/>
                </a:ext>
              </a:extLst>
            </p:cNvPr>
            <p:cNvGrpSpPr/>
            <p:nvPr/>
          </p:nvGrpSpPr>
          <p:grpSpPr>
            <a:xfrm>
              <a:off x="9043983" y="3570184"/>
              <a:ext cx="1174694" cy="1097220"/>
              <a:chOff x="9043983" y="3570184"/>
              <a:chExt cx="1174694" cy="1097220"/>
            </a:xfrm>
          </p:grpSpPr>
          <p:sp>
            <p:nvSpPr>
              <p:cNvPr id="36" name="TextBox 35">
                <a:extLst>
                  <a:ext uri="{FF2B5EF4-FFF2-40B4-BE49-F238E27FC236}">
                    <a16:creationId xmlns:a16="http://schemas.microsoft.com/office/drawing/2014/main" id="{4153323C-C096-DD4E-85D8-BE18F13D0F44}"/>
                  </a:ext>
                </a:extLst>
              </p:cNvPr>
              <p:cNvSpPr txBox="1"/>
              <p:nvPr/>
            </p:nvSpPr>
            <p:spPr>
              <a:xfrm>
                <a:off x="9049777" y="4521445"/>
                <a:ext cx="1168900" cy="145959"/>
              </a:xfrm>
              <a:prstGeom prst="rect">
                <a:avLst/>
              </a:prstGeom>
              <a:noFill/>
            </p:spPr>
            <p:txBody>
              <a:bodyPr vert="horz"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7D7"/>
                    </a:solidFill>
                    <a:effectLst/>
                    <a:uLnTx/>
                    <a:uFillTx/>
                    <a:latin typeface="Segoe UI Semibold" panose="020B0502040204020203" pitchFamily="34" charset="0"/>
                    <a:ea typeface="+mn-ea"/>
                    <a:cs typeface="Segoe UI Semibold" panose="020B0502040204020203" pitchFamily="34" charset="0"/>
                  </a:rPr>
                  <a:t>Kubernetes pod</a:t>
                </a:r>
              </a:p>
            </p:txBody>
          </p:sp>
          <p:grpSp>
            <p:nvGrpSpPr>
              <p:cNvPr id="37" name="Group 36">
                <a:extLst>
                  <a:ext uri="{FF2B5EF4-FFF2-40B4-BE49-F238E27FC236}">
                    <a16:creationId xmlns:a16="http://schemas.microsoft.com/office/drawing/2014/main" id="{5AB97226-2EE6-EA4C-A51B-3520CA8DE922}"/>
                  </a:ext>
                </a:extLst>
              </p:cNvPr>
              <p:cNvGrpSpPr/>
              <p:nvPr/>
            </p:nvGrpSpPr>
            <p:grpSpPr>
              <a:xfrm>
                <a:off x="9043983" y="3570184"/>
                <a:ext cx="1169365" cy="939382"/>
                <a:chOff x="8464489" y="2534822"/>
                <a:chExt cx="1610123" cy="1413420"/>
              </a:xfrm>
            </p:grpSpPr>
            <p:sp>
              <p:nvSpPr>
                <p:cNvPr id="38" name="Rectangle 37">
                  <a:extLst>
                    <a:ext uri="{FF2B5EF4-FFF2-40B4-BE49-F238E27FC236}">
                      <a16:creationId xmlns:a16="http://schemas.microsoft.com/office/drawing/2014/main" id="{B690B007-9C95-0A44-A8C5-C40998488A16}"/>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tx1"/>
                      </a:solidFill>
                      <a:effectLst/>
                      <a:uLnTx/>
                      <a:uFillTx/>
                      <a:ea typeface="+mn-ea"/>
                      <a:cs typeface="Segoe UI" panose="020B0502040204020203" pitchFamily="34" charset="0"/>
                    </a:rPr>
                    <a:t>SQL Server</a:t>
                  </a:r>
                </a:p>
              </p:txBody>
            </p:sp>
            <p:cxnSp>
              <p:nvCxnSpPr>
                <p:cNvPr id="39" name="Straight Connector 38">
                  <a:extLst>
                    <a:ext uri="{FF2B5EF4-FFF2-40B4-BE49-F238E27FC236}">
                      <a16:creationId xmlns:a16="http://schemas.microsoft.com/office/drawing/2014/main" id="{C2B32E88-D750-524F-B3E0-748CFF3F68D5}"/>
                    </a:ext>
                  </a:extLst>
                </p:cNvPr>
                <p:cNvCxnSpPr>
                  <a:cxnSpLocks/>
                </p:cNvCxnSpPr>
                <p:nvPr/>
              </p:nvCxnSpPr>
              <p:spPr>
                <a:xfrm>
                  <a:off x="8839606" y="3324527"/>
                  <a:ext cx="0" cy="219358"/>
                </a:xfrm>
                <a:prstGeom prst="line">
                  <a:avLst/>
                </a:prstGeom>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3C6BE8E-09F9-F84A-86BF-ACA54C452BE4}"/>
                    </a:ext>
                  </a:extLst>
                </p:cNvPr>
                <p:cNvSpPr/>
                <p:nvPr/>
              </p:nvSpPr>
              <p:spPr>
                <a:xfrm>
                  <a:off x="8464489" y="3548932"/>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600">
                      <a:solidFill>
                        <a:schemeClr val="tx1"/>
                      </a:solidFill>
                      <a:cs typeface="Segoe UI Semibold" panose="020B0502040204020203" pitchFamily="34" charset="0"/>
                    </a:rPr>
                    <a:t>HDFS Data Node</a:t>
                  </a:r>
                </a:p>
              </p:txBody>
            </p:sp>
            <p:sp>
              <p:nvSpPr>
                <p:cNvPr id="41" name="Rectangle 40">
                  <a:extLst>
                    <a:ext uri="{FF2B5EF4-FFF2-40B4-BE49-F238E27FC236}">
                      <a16:creationId xmlns:a16="http://schemas.microsoft.com/office/drawing/2014/main" id="{6AFBD477-B1CC-C749-AE9E-AF43F6FAA595}"/>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tx1"/>
                      </a:solidFill>
                      <a:effectLst/>
                      <a:uLnTx/>
                      <a:uFillTx/>
                      <a:ea typeface="+mn-ea"/>
                      <a:cs typeface="Segoe UI" panose="020B0502040204020203" pitchFamily="34" charset="0"/>
                    </a:rPr>
                    <a:t>Spark</a:t>
                  </a:r>
                  <a:endPar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6D7F151A-0D7F-7444-883D-841591085993}"/>
                    </a:ext>
                  </a:extLst>
                </p:cNvPr>
                <p:cNvCxnSpPr>
                  <a:cxnSpLocks/>
                </p:cNvCxnSpPr>
                <p:nvPr/>
              </p:nvCxnSpPr>
              <p:spPr>
                <a:xfrm>
                  <a:off x="9704624" y="3324527"/>
                  <a:ext cx="0" cy="219358"/>
                </a:xfrm>
                <a:prstGeom prst="line">
                  <a:avLst/>
                </a:prstGeom>
                <a:ln w="12700">
                  <a:solidFill>
                    <a:srgbClr val="757575"/>
                  </a:solidFill>
                </a:ln>
              </p:spPr>
              <p:style>
                <a:lnRef idx="1">
                  <a:schemeClr val="accent1"/>
                </a:lnRef>
                <a:fillRef idx="0">
                  <a:schemeClr val="accent1"/>
                </a:fillRef>
                <a:effectRef idx="0">
                  <a:schemeClr val="accent1"/>
                </a:effectRef>
                <a:fontRef idx="minor">
                  <a:schemeClr val="tx1"/>
                </a:fontRef>
              </p:style>
            </p:cxnSp>
          </p:grpSp>
        </p:grpSp>
      </p:grpSp>
      <p:sp>
        <p:nvSpPr>
          <p:cNvPr id="5" name="TextBox 4">
            <a:extLst>
              <a:ext uri="{FF2B5EF4-FFF2-40B4-BE49-F238E27FC236}">
                <a16:creationId xmlns:a16="http://schemas.microsoft.com/office/drawing/2014/main" id="{1C0827FA-A08F-D044-AF26-2C0B2855A657}"/>
              </a:ext>
            </a:extLst>
          </p:cNvPr>
          <p:cNvSpPr txBox="1"/>
          <p:nvPr/>
        </p:nvSpPr>
        <p:spPr>
          <a:xfrm>
            <a:off x="8717486" y="3347899"/>
            <a:ext cx="853632" cy="258532"/>
          </a:xfrm>
          <a:prstGeom prst="rect">
            <a:avLst/>
          </a:prstGeom>
          <a:noFill/>
        </p:spPr>
        <p:txBody>
          <a:bodyPr wrap="non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Containers</a:t>
            </a:r>
          </a:p>
        </p:txBody>
      </p:sp>
    </p:spTree>
    <p:extLst>
      <p:ext uri="{BB962C8B-B14F-4D97-AF65-F5344CB8AC3E}">
        <p14:creationId xmlns:p14="http://schemas.microsoft.com/office/powerpoint/2010/main" val="298152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angle 254">
            <a:extLst>
              <a:ext uri="{FF2B5EF4-FFF2-40B4-BE49-F238E27FC236}">
                <a16:creationId xmlns:a16="http://schemas.microsoft.com/office/drawing/2014/main" id="{0BBD927A-D7BE-1A47-B46A-C1C6DF81A889}"/>
              </a:ext>
            </a:extLst>
          </p:cNvPr>
          <p:cNvSpPr/>
          <p:nvPr/>
        </p:nvSpPr>
        <p:spPr bwMode="auto">
          <a:xfrm>
            <a:off x="0" y="759962"/>
            <a:ext cx="12192001" cy="6098037"/>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D53BB3F0-C6E8-4B45-BF0D-A821BECF14F2}"/>
              </a:ext>
            </a:extLst>
          </p:cNvPr>
          <p:cNvSpPr>
            <a:spLocks noGrp="1"/>
          </p:cNvSpPr>
          <p:nvPr>
            <p:ph type="title" idx="4294967295"/>
          </p:nvPr>
        </p:nvSpPr>
        <p:spPr>
          <a:xfrm>
            <a:off x="297288" y="243264"/>
            <a:ext cx="11655425" cy="900113"/>
          </a:xfrm>
        </p:spPr>
        <p:txBody>
          <a:bodyPr vert="horz" lIns="91440" tIns="45720" rIns="91440" bIns="45720" rtlCol="0" anchor="t">
            <a:normAutofit/>
          </a:bodyPr>
          <a:lstStyle/>
          <a:p>
            <a:r>
              <a:rPr lang="en-US" sz="2800" b="1">
                <a:solidFill>
                  <a:srgbClr val="000000"/>
                </a:solidFill>
                <a:latin typeface="Segoe UI Semibold" panose="020B0502040204020203" pitchFamily="34" charset="0"/>
                <a:cs typeface="Segoe UI Semibold" panose="020B0502040204020203" pitchFamily="34" charset="0"/>
              </a:rPr>
              <a:t>Big data clusters deployed on Kubernetes, OpenShift, AKS</a:t>
            </a:r>
          </a:p>
        </p:txBody>
      </p:sp>
      <p:grpSp>
        <p:nvGrpSpPr>
          <p:cNvPr id="24" name="Group 23">
            <a:extLst>
              <a:ext uri="{FF2B5EF4-FFF2-40B4-BE49-F238E27FC236}">
                <a16:creationId xmlns:a16="http://schemas.microsoft.com/office/drawing/2014/main" id="{C15504BB-55FB-6D44-9A40-CE8EC6D29A61}"/>
              </a:ext>
            </a:extLst>
          </p:cNvPr>
          <p:cNvGrpSpPr/>
          <p:nvPr/>
        </p:nvGrpSpPr>
        <p:grpSpPr>
          <a:xfrm>
            <a:off x="2121895" y="1668010"/>
            <a:ext cx="9717457" cy="3679346"/>
            <a:chOff x="2207623" y="1668010"/>
            <a:chExt cx="9717457" cy="3679346"/>
          </a:xfrm>
        </p:grpSpPr>
        <p:sp>
          <p:nvSpPr>
            <p:cNvPr id="358" name="Rectangle 357">
              <a:extLst>
                <a:ext uri="{FF2B5EF4-FFF2-40B4-BE49-F238E27FC236}">
                  <a16:creationId xmlns:a16="http://schemas.microsoft.com/office/drawing/2014/main" id="{CD7CA6D3-F28E-6C4F-8710-4F89B59F298E}"/>
                </a:ext>
              </a:extLst>
            </p:cNvPr>
            <p:cNvSpPr/>
            <p:nvPr/>
          </p:nvSpPr>
          <p:spPr>
            <a:xfrm>
              <a:off x="2207623" y="1910200"/>
              <a:ext cx="9717457" cy="343715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Segoe UI" panose="020B0502040204020203" pitchFamily="34" charset="0"/>
                <a:cs typeface="Segoe UI" panose="020B0502040204020203" pitchFamily="34" charset="0"/>
              </a:endParaRPr>
            </a:p>
          </p:txBody>
        </p:sp>
        <p:sp>
          <p:nvSpPr>
            <p:cNvPr id="171" name="TextBox 170">
              <a:extLst>
                <a:ext uri="{FF2B5EF4-FFF2-40B4-BE49-F238E27FC236}">
                  <a16:creationId xmlns:a16="http://schemas.microsoft.com/office/drawing/2014/main" id="{8D8A9E50-8E89-4463-9A06-114F5E9AC68D}"/>
                </a:ext>
              </a:extLst>
            </p:cNvPr>
            <p:cNvSpPr txBox="1"/>
            <p:nvPr/>
          </p:nvSpPr>
          <p:spPr>
            <a:xfrm>
              <a:off x="2207623" y="1668010"/>
              <a:ext cx="1269836"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sz="1000"/>
                <a:t>Cluster</a:t>
              </a:r>
            </a:p>
          </p:txBody>
        </p:sp>
      </p:grpSp>
      <p:cxnSp>
        <p:nvCxnSpPr>
          <p:cNvPr id="13" name="Straight Arrow Connector 12">
            <a:extLst>
              <a:ext uri="{FF2B5EF4-FFF2-40B4-BE49-F238E27FC236}">
                <a16:creationId xmlns:a16="http://schemas.microsoft.com/office/drawing/2014/main" id="{5B1FE8DC-0528-4919-B74D-E53AA4CDFF23}"/>
              </a:ext>
            </a:extLst>
          </p:cNvPr>
          <p:cNvCxnSpPr>
            <a:cxnSpLocks/>
          </p:cNvCxnSpPr>
          <p:nvPr/>
        </p:nvCxnSpPr>
        <p:spPr>
          <a:xfrm>
            <a:off x="8021437" y="2319746"/>
            <a:ext cx="1" cy="17428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70" name="Rectangle 369">
            <a:extLst>
              <a:ext uri="{FF2B5EF4-FFF2-40B4-BE49-F238E27FC236}">
                <a16:creationId xmlns:a16="http://schemas.microsoft.com/office/drawing/2014/main" id="{83F84B8E-3B50-C547-8BBB-522B1D0BF60A}"/>
              </a:ext>
            </a:extLst>
          </p:cNvPr>
          <p:cNvSpPr/>
          <p:nvPr/>
        </p:nvSpPr>
        <p:spPr>
          <a:xfrm>
            <a:off x="2337698" y="2552611"/>
            <a:ext cx="8013005"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a:solidFill>
                  <a:schemeClr val="tx2"/>
                </a:solidFill>
                <a:latin typeface="Segoe UI Semibold" panose="020B0502040204020203" pitchFamily="34" charset="0"/>
                <a:cs typeface="Segoe UI Semibold" panose="020B0502040204020203" pitchFamily="34" charset="0"/>
              </a:rPr>
              <a:t>Compute pool</a:t>
            </a:r>
          </a:p>
        </p:txBody>
      </p:sp>
      <p:sp>
        <p:nvSpPr>
          <p:cNvPr id="176" name="Rectangle 175">
            <a:extLst>
              <a:ext uri="{FF2B5EF4-FFF2-40B4-BE49-F238E27FC236}">
                <a16:creationId xmlns:a16="http://schemas.microsoft.com/office/drawing/2014/main" id="{24CAFD6D-9677-4A43-BFB9-F66AD8A0F2C8}"/>
              </a:ext>
            </a:extLst>
          </p:cNvPr>
          <p:cNvSpPr/>
          <p:nvPr/>
        </p:nvSpPr>
        <p:spPr>
          <a:xfrm>
            <a:off x="6035667" y="2828173"/>
            <a:ext cx="1160433"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sp>
        <p:nvSpPr>
          <p:cNvPr id="177" name="Rectangle 176">
            <a:extLst>
              <a:ext uri="{FF2B5EF4-FFF2-40B4-BE49-F238E27FC236}">
                <a16:creationId xmlns:a16="http://schemas.microsoft.com/office/drawing/2014/main" id="{C6D412FC-B60A-4C64-A9AC-1B69BD6D09B5}"/>
              </a:ext>
            </a:extLst>
          </p:cNvPr>
          <p:cNvSpPr/>
          <p:nvPr/>
        </p:nvSpPr>
        <p:spPr>
          <a:xfrm>
            <a:off x="7402912" y="2828173"/>
            <a:ext cx="118786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sp>
        <p:nvSpPr>
          <p:cNvPr id="178" name="Rectangle 177">
            <a:extLst>
              <a:ext uri="{FF2B5EF4-FFF2-40B4-BE49-F238E27FC236}">
                <a16:creationId xmlns:a16="http://schemas.microsoft.com/office/drawing/2014/main" id="{9A7168CA-422D-45FB-BE5B-455C7C547498}"/>
              </a:ext>
            </a:extLst>
          </p:cNvPr>
          <p:cNvSpPr/>
          <p:nvPr/>
        </p:nvSpPr>
        <p:spPr>
          <a:xfrm>
            <a:off x="9069342" y="2828173"/>
            <a:ext cx="1170774"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sp>
        <p:nvSpPr>
          <p:cNvPr id="179" name="Rectangle 178">
            <a:extLst>
              <a:ext uri="{FF2B5EF4-FFF2-40B4-BE49-F238E27FC236}">
                <a16:creationId xmlns:a16="http://schemas.microsoft.com/office/drawing/2014/main" id="{BE9E4212-8ABB-460D-B29A-A98FC38E127B}"/>
              </a:ext>
            </a:extLst>
          </p:cNvPr>
          <p:cNvSpPr/>
          <p:nvPr/>
        </p:nvSpPr>
        <p:spPr>
          <a:xfrm>
            <a:off x="8750194" y="2897423"/>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a:solidFill>
                  <a:schemeClr val="tx1"/>
                </a:solidFill>
                <a:cs typeface="Segoe UI Semibold" panose="020B0502040204020203" pitchFamily="34" charset="0"/>
              </a:rPr>
              <a:t>…</a:t>
            </a:r>
          </a:p>
        </p:txBody>
      </p:sp>
      <p:cxnSp>
        <p:nvCxnSpPr>
          <p:cNvPr id="37" name="Straight Connector 36">
            <a:extLst>
              <a:ext uri="{FF2B5EF4-FFF2-40B4-BE49-F238E27FC236}">
                <a16:creationId xmlns:a16="http://schemas.microsoft.com/office/drawing/2014/main" id="{672E99E8-03BF-4768-9763-5F93EB31AB24}"/>
              </a:ext>
            </a:extLst>
          </p:cNvPr>
          <p:cNvCxnSpPr>
            <a:cxnSpLocks/>
          </p:cNvCxnSpPr>
          <p:nvPr/>
        </p:nvCxnSpPr>
        <p:spPr>
          <a:xfrm>
            <a:off x="7978062" y="3218839"/>
            <a:ext cx="0" cy="529019"/>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89DC9FD9-105B-4316-94A7-BDB88592F37C}"/>
              </a:ext>
            </a:extLst>
          </p:cNvPr>
          <p:cNvSpPr/>
          <p:nvPr/>
        </p:nvSpPr>
        <p:spPr>
          <a:xfrm>
            <a:off x="2444880" y="2828173"/>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grpSp>
        <p:nvGrpSpPr>
          <p:cNvPr id="44" name="Group 43">
            <a:extLst>
              <a:ext uri="{FF2B5EF4-FFF2-40B4-BE49-F238E27FC236}">
                <a16:creationId xmlns:a16="http://schemas.microsoft.com/office/drawing/2014/main" id="{C0B88CBD-5512-479C-B733-1723750AA82D}"/>
              </a:ext>
            </a:extLst>
          </p:cNvPr>
          <p:cNvGrpSpPr/>
          <p:nvPr/>
        </p:nvGrpSpPr>
        <p:grpSpPr>
          <a:xfrm>
            <a:off x="284612" y="2279235"/>
            <a:ext cx="1618588" cy="1075205"/>
            <a:chOff x="370340" y="3924085"/>
            <a:chExt cx="1618588" cy="1075205"/>
          </a:xfrm>
        </p:grpSpPr>
        <p:sp>
          <p:nvSpPr>
            <p:cNvPr id="378" name="Rectangle 377">
              <a:extLst>
                <a:ext uri="{FF2B5EF4-FFF2-40B4-BE49-F238E27FC236}">
                  <a16:creationId xmlns:a16="http://schemas.microsoft.com/office/drawing/2014/main" id="{26DAA9E4-FAB4-0A44-9035-DB460FC7AFED}"/>
                </a:ext>
              </a:extLst>
            </p:cNvPr>
            <p:cNvSpPr/>
            <p:nvPr/>
          </p:nvSpPr>
          <p:spPr>
            <a:xfrm>
              <a:off x="446314" y="4187440"/>
              <a:ext cx="1542614" cy="8118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endParaRPr lang="en-US" sz="1200">
                <a:solidFill>
                  <a:schemeClr val="tx2"/>
                </a:solidFill>
                <a:latin typeface="Segoe UI" panose="020B0502040204020203" pitchFamily="34" charset="0"/>
                <a:cs typeface="Segoe UI" panose="020B0502040204020203" pitchFamily="34" charset="0"/>
              </a:endParaRPr>
            </a:p>
          </p:txBody>
        </p:sp>
        <p:sp>
          <p:nvSpPr>
            <p:cNvPr id="130" name="TextBox 129">
              <a:extLst>
                <a:ext uri="{FF2B5EF4-FFF2-40B4-BE49-F238E27FC236}">
                  <a16:creationId xmlns:a16="http://schemas.microsoft.com/office/drawing/2014/main" id="{7C46B434-30D1-4547-B4A6-CAF0CEB9F8A1}"/>
                </a:ext>
              </a:extLst>
            </p:cNvPr>
            <p:cNvSpPr txBox="1"/>
            <p:nvPr/>
          </p:nvSpPr>
          <p:spPr>
            <a:xfrm>
              <a:off x="370340" y="3924085"/>
              <a:ext cx="1613999"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r>
                <a:rPr lang="en-US" sz="1000"/>
                <a:t>External data sources</a:t>
              </a:r>
            </a:p>
          </p:txBody>
        </p:sp>
        <p:pic>
          <p:nvPicPr>
            <p:cNvPr id="16" name="Picture 15">
              <a:extLst>
                <a:ext uri="{FF2B5EF4-FFF2-40B4-BE49-F238E27FC236}">
                  <a16:creationId xmlns:a16="http://schemas.microsoft.com/office/drawing/2014/main" id="{BA283E28-207B-4F29-A869-50C56DFE3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42" y="4686332"/>
              <a:ext cx="653815" cy="177602"/>
            </a:xfrm>
            <a:prstGeom prst="rect">
              <a:avLst/>
            </a:prstGeom>
          </p:spPr>
        </p:pic>
        <p:pic>
          <p:nvPicPr>
            <p:cNvPr id="18" name="Picture 17">
              <a:extLst>
                <a:ext uri="{FF2B5EF4-FFF2-40B4-BE49-F238E27FC236}">
                  <a16:creationId xmlns:a16="http://schemas.microsoft.com/office/drawing/2014/main" id="{79FFACEE-9020-46F6-8ED1-9402CB42F2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930" y="4377334"/>
              <a:ext cx="488117" cy="112526"/>
            </a:xfrm>
            <a:prstGeom prst="rect">
              <a:avLst/>
            </a:prstGeom>
          </p:spPr>
        </p:pic>
        <p:pic>
          <p:nvPicPr>
            <p:cNvPr id="21" name="Picture 20">
              <a:extLst>
                <a:ext uri="{FF2B5EF4-FFF2-40B4-BE49-F238E27FC236}">
                  <a16:creationId xmlns:a16="http://schemas.microsoft.com/office/drawing/2014/main" id="{D80B2BB8-C926-4C5F-8542-983C8CA009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3686" y="4738698"/>
              <a:ext cx="585535" cy="83017"/>
            </a:xfrm>
            <a:prstGeom prst="rect">
              <a:avLst/>
            </a:prstGeom>
          </p:spPr>
        </p:pic>
        <p:pic>
          <p:nvPicPr>
            <p:cNvPr id="29" name="Picture 28">
              <a:extLst>
                <a:ext uri="{FF2B5EF4-FFF2-40B4-BE49-F238E27FC236}">
                  <a16:creationId xmlns:a16="http://schemas.microsoft.com/office/drawing/2014/main" id="{3F690E81-88FC-43A4-AB7A-BFA86C18B2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913" y="4257906"/>
              <a:ext cx="678953" cy="342792"/>
            </a:xfrm>
            <a:prstGeom prst="rect">
              <a:avLst/>
            </a:prstGeom>
          </p:spPr>
        </p:pic>
      </p:grpSp>
      <p:grpSp>
        <p:nvGrpSpPr>
          <p:cNvPr id="22" name="Group 21">
            <a:extLst>
              <a:ext uri="{FF2B5EF4-FFF2-40B4-BE49-F238E27FC236}">
                <a16:creationId xmlns:a16="http://schemas.microsoft.com/office/drawing/2014/main" id="{ED019FB9-EE28-D74D-86B4-38FA07D173EC}"/>
              </a:ext>
            </a:extLst>
          </p:cNvPr>
          <p:cNvGrpSpPr/>
          <p:nvPr/>
        </p:nvGrpSpPr>
        <p:grpSpPr>
          <a:xfrm>
            <a:off x="562325" y="3364774"/>
            <a:ext cx="3157593" cy="1853193"/>
            <a:chOff x="648053" y="3364774"/>
            <a:chExt cx="3157593" cy="1853193"/>
          </a:xfrm>
        </p:grpSpPr>
        <p:grpSp>
          <p:nvGrpSpPr>
            <p:cNvPr id="20" name="Group 19">
              <a:extLst>
                <a:ext uri="{FF2B5EF4-FFF2-40B4-BE49-F238E27FC236}">
                  <a16:creationId xmlns:a16="http://schemas.microsoft.com/office/drawing/2014/main" id="{01180750-AC36-E14C-B8A7-DA58F9BBDA72}"/>
                </a:ext>
              </a:extLst>
            </p:cNvPr>
            <p:cNvGrpSpPr/>
            <p:nvPr/>
          </p:nvGrpSpPr>
          <p:grpSpPr>
            <a:xfrm>
              <a:off x="648053" y="3364774"/>
              <a:ext cx="3157593" cy="1853193"/>
              <a:chOff x="648053" y="3364774"/>
              <a:chExt cx="3157593" cy="1853193"/>
            </a:xfrm>
          </p:grpSpPr>
          <p:sp>
            <p:nvSpPr>
              <p:cNvPr id="9" name="Freeform 8">
                <a:extLst>
                  <a:ext uri="{FF2B5EF4-FFF2-40B4-BE49-F238E27FC236}">
                    <a16:creationId xmlns:a16="http://schemas.microsoft.com/office/drawing/2014/main" id="{FD085326-2DEC-E142-A618-125D1ACD16F8}"/>
                  </a:ext>
                </a:extLst>
              </p:cNvPr>
              <p:cNvSpPr/>
              <p:nvPr/>
            </p:nvSpPr>
            <p:spPr bwMode="auto">
              <a:xfrm>
                <a:off x="1175657" y="3364774"/>
                <a:ext cx="2629989" cy="914400"/>
              </a:xfrm>
              <a:custGeom>
                <a:avLst/>
                <a:gdLst>
                  <a:gd name="connsiteX0" fmla="*/ 2629989 w 2629989"/>
                  <a:gd name="connsiteY0" fmla="*/ 914400 h 914400"/>
                  <a:gd name="connsiteX1" fmla="*/ 0 w 2629989"/>
                  <a:gd name="connsiteY1" fmla="*/ 914400 h 914400"/>
                  <a:gd name="connsiteX2" fmla="*/ 0 w 2629989"/>
                  <a:gd name="connsiteY2" fmla="*/ 0 h 914400"/>
                </a:gdLst>
                <a:ahLst/>
                <a:cxnLst>
                  <a:cxn ang="0">
                    <a:pos x="connsiteX0" y="connsiteY0"/>
                  </a:cxn>
                  <a:cxn ang="0">
                    <a:pos x="connsiteX1" y="connsiteY1"/>
                  </a:cxn>
                  <a:cxn ang="0">
                    <a:pos x="connsiteX2" y="connsiteY2"/>
                  </a:cxn>
                </a:cxnLst>
                <a:rect l="l" t="t" r="r" b="b"/>
                <a:pathLst>
                  <a:path w="2629989" h="914400">
                    <a:moveTo>
                      <a:pt x="2629989" y="914400"/>
                    </a:moveTo>
                    <a:lnTo>
                      <a:pt x="0" y="914400"/>
                    </a:ln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C4B5A3B7-C252-7246-8581-3B93DD47C4C1}"/>
                  </a:ext>
                </a:extLst>
              </p:cNvPr>
              <p:cNvGrpSpPr/>
              <p:nvPr/>
            </p:nvGrpSpPr>
            <p:grpSpPr>
              <a:xfrm>
                <a:off x="648053" y="4681467"/>
                <a:ext cx="3157593" cy="536500"/>
                <a:chOff x="648053" y="5070087"/>
                <a:chExt cx="3157593" cy="536500"/>
              </a:xfrm>
            </p:grpSpPr>
            <p:sp>
              <p:nvSpPr>
                <p:cNvPr id="250" name="Rectangle: Rounded Corners 53">
                  <a:extLst>
                    <a:ext uri="{FF2B5EF4-FFF2-40B4-BE49-F238E27FC236}">
                      <a16:creationId xmlns:a16="http://schemas.microsoft.com/office/drawing/2014/main" id="{D47238E0-BC9C-DD41-A1BC-9B72ACF203A5}"/>
                    </a:ext>
                  </a:extLst>
                </p:cNvPr>
                <p:cNvSpPr/>
                <p:nvPr/>
              </p:nvSpPr>
              <p:spPr>
                <a:xfrm>
                  <a:off x="648053" y="5284119"/>
                  <a:ext cx="1125072" cy="322468"/>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IoT data</a:t>
                  </a:r>
                </a:p>
              </p:txBody>
            </p:sp>
            <p:sp>
              <p:nvSpPr>
                <p:cNvPr id="251" name="Freeform 250">
                  <a:extLst>
                    <a:ext uri="{FF2B5EF4-FFF2-40B4-BE49-F238E27FC236}">
                      <a16:creationId xmlns:a16="http://schemas.microsoft.com/office/drawing/2014/main" id="{9ADFCDB4-1A25-2D47-B4F4-77C816A2688B}"/>
                    </a:ext>
                  </a:extLst>
                </p:cNvPr>
                <p:cNvSpPr/>
                <p:nvPr/>
              </p:nvSpPr>
              <p:spPr bwMode="auto">
                <a:xfrm flipV="1">
                  <a:off x="1583473" y="5070087"/>
                  <a:ext cx="2222173" cy="45719"/>
                </a:xfrm>
                <a:custGeom>
                  <a:avLst/>
                  <a:gdLst>
                    <a:gd name="connsiteX0" fmla="*/ 2629989 w 2629989"/>
                    <a:gd name="connsiteY0" fmla="*/ 914400 h 914400"/>
                    <a:gd name="connsiteX1" fmla="*/ 0 w 2629989"/>
                    <a:gd name="connsiteY1" fmla="*/ 914400 h 914400"/>
                    <a:gd name="connsiteX2" fmla="*/ 0 w 2629989"/>
                    <a:gd name="connsiteY2" fmla="*/ 0 h 914400"/>
                    <a:gd name="connsiteX0" fmla="*/ 2629989 w 2629989"/>
                    <a:gd name="connsiteY0" fmla="*/ 0 h 0"/>
                    <a:gd name="connsiteX1" fmla="*/ 0 w 2629989"/>
                    <a:gd name="connsiteY1" fmla="*/ 0 h 0"/>
                  </a:gdLst>
                  <a:ahLst/>
                  <a:cxnLst>
                    <a:cxn ang="0">
                      <a:pos x="connsiteX0" y="connsiteY0"/>
                    </a:cxn>
                    <a:cxn ang="0">
                      <a:pos x="connsiteX1" y="connsiteY1"/>
                    </a:cxn>
                  </a:cxnLst>
                  <a:rect l="l" t="t" r="r" b="b"/>
                  <a:pathLst>
                    <a:path w="2629989">
                      <a:moveTo>
                        <a:pt x="2629989" y="0"/>
                      </a:move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6" name="Group 235">
              <a:extLst>
                <a:ext uri="{FF2B5EF4-FFF2-40B4-BE49-F238E27FC236}">
                  <a16:creationId xmlns:a16="http://schemas.microsoft.com/office/drawing/2014/main" id="{3712DC54-4164-1B46-8B3B-817ECEF68F65}"/>
                </a:ext>
              </a:extLst>
            </p:cNvPr>
            <p:cNvGrpSpPr/>
            <p:nvPr/>
          </p:nvGrpSpPr>
          <p:grpSpPr>
            <a:xfrm>
              <a:off x="997320" y="4591136"/>
              <a:ext cx="440602" cy="311882"/>
              <a:chOff x="6309111" y="4815821"/>
              <a:chExt cx="657292" cy="465267"/>
            </a:xfrm>
          </p:grpSpPr>
          <p:sp>
            <p:nvSpPr>
              <p:cNvPr id="237" name="Freeform 236">
                <a:extLst>
                  <a:ext uri="{FF2B5EF4-FFF2-40B4-BE49-F238E27FC236}">
                    <a16:creationId xmlns:a16="http://schemas.microsoft.com/office/drawing/2014/main" id="{5D90E92C-405B-3F42-B2D3-C1044DC6A471}"/>
                  </a:ext>
                </a:extLst>
              </p:cNvPr>
              <p:cNvSpPr/>
              <p:nvPr/>
            </p:nvSpPr>
            <p:spPr bwMode="auto">
              <a:xfrm rot="10800000" flipH="1">
                <a:off x="6309111" y="4976523"/>
                <a:ext cx="657292" cy="256793"/>
              </a:xfrm>
              <a:custGeom>
                <a:avLst/>
                <a:gdLst>
                  <a:gd name="connsiteX0" fmla="*/ 299413 w 530284"/>
                  <a:gd name="connsiteY0" fmla="*/ 235659 h 235659"/>
                  <a:gd name="connsiteX1" fmla="*/ 436233 w 530284"/>
                  <a:gd name="connsiteY1" fmla="*/ 235659 h 235659"/>
                  <a:gd name="connsiteX2" fmla="*/ 530284 w 530284"/>
                  <a:gd name="connsiteY2" fmla="*/ 141608 h 235659"/>
                  <a:gd name="connsiteX3" fmla="*/ 530283 w 530284"/>
                  <a:gd name="connsiteY3" fmla="*/ 47558 h 235659"/>
                  <a:gd name="connsiteX4" fmla="*/ 529572 w 530284"/>
                  <a:gd name="connsiteY4" fmla="*/ 47558 h 235659"/>
                  <a:gd name="connsiteX5" fmla="*/ 529572 w 530284"/>
                  <a:gd name="connsiteY5" fmla="*/ 22945 h 235659"/>
                  <a:gd name="connsiteX6" fmla="*/ 506628 w 530284"/>
                  <a:gd name="connsiteY6" fmla="*/ 1 h 235659"/>
                  <a:gd name="connsiteX7" fmla="*/ 334732 w 530284"/>
                  <a:gd name="connsiteY7" fmla="*/ 1 h 235659"/>
                  <a:gd name="connsiteX8" fmla="*/ 334732 w 530284"/>
                  <a:gd name="connsiteY8" fmla="*/ 0 h 235659"/>
                  <a:gd name="connsiteX9" fmla="*/ 110382 w 530284"/>
                  <a:gd name="connsiteY9" fmla="*/ 0 h 235659"/>
                  <a:gd name="connsiteX10" fmla="*/ 0 w 530284"/>
                  <a:gd name="connsiteY10" fmla="*/ 86901 h 235659"/>
                  <a:gd name="connsiteX11" fmla="*/ 76625 w 530284"/>
                  <a:gd name="connsiteY11" fmla="*/ 229307 h 235659"/>
                  <a:gd name="connsiteX12" fmla="*/ 299413 w 530284"/>
                  <a:gd name="connsiteY12" fmla="*/ 234788 h 23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284" h="235659">
                    <a:moveTo>
                      <a:pt x="299413" y="235659"/>
                    </a:moveTo>
                    <a:lnTo>
                      <a:pt x="436233" y="235659"/>
                    </a:lnTo>
                    <a:cubicBezTo>
                      <a:pt x="488176" y="235659"/>
                      <a:pt x="530284" y="193551"/>
                      <a:pt x="530284" y="141608"/>
                    </a:cubicBezTo>
                    <a:cubicBezTo>
                      <a:pt x="530284" y="110258"/>
                      <a:pt x="530283" y="78908"/>
                      <a:pt x="530283" y="47558"/>
                    </a:cubicBezTo>
                    <a:lnTo>
                      <a:pt x="529572" y="47558"/>
                    </a:lnTo>
                    <a:lnTo>
                      <a:pt x="529572" y="22945"/>
                    </a:lnTo>
                    <a:cubicBezTo>
                      <a:pt x="529572" y="10273"/>
                      <a:pt x="519300" y="1"/>
                      <a:pt x="506628" y="1"/>
                    </a:cubicBezTo>
                    <a:lnTo>
                      <a:pt x="334732" y="1"/>
                    </a:lnTo>
                    <a:lnTo>
                      <a:pt x="334732" y="0"/>
                    </a:lnTo>
                    <a:lnTo>
                      <a:pt x="110382" y="0"/>
                    </a:lnTo>
                    <a:cubicBezTo>
                      <a:pt x="49420" y="0"/>
                      <a:pt x="0" y="38907"/>
                      <a:pt x="0" y="86901"/>
                    </a:cubicBezTo>
                    <a:lnTo>
                      <a:pt x="76625" y="229307"/>
                    </a:lnTo>
                    <a:lnTo>
                      <a:pt x="299413" y="234788"/>
                    </a:lnTo>
                    <a:close/>
                  </a:path>
                </a:pathLst>
              </a:cu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38" name="Oval 237">
                <a:extLst>
                  <a:ext uri="{FF2B5EF4-FFF2-40B4-BE49-F238E27FC236}">
                    <a16:creationId xmlns:a16="http://schemas.microsoft.com/office/drawing/2014/main" id="{C85B66D5-99B0-B643-A0B3-06FF23FB8C4B}"/>
                  </a:ext>
                </a:extLst>
              </p:cNvPr>
              <p:cNvSpPr/>
              <p:nvPr/>
            </p:nvSpPr>
            <p:spPr bwMode="auto">
              <a:xfrm>
                <a:off x="6373585"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39" name="Oval 238">
                <a:extLst>
                  <a:ext uri="{FF2B5EF4-FFF2-40B4-BE49-F238E27FC236}">
                    <a16:creationId xmlns:a16="http://schemas.microsoft.com/office/drawing/2014/main" id="{B6C57984-FD3B-B142-A1D6-7C8ED8407049}"/>
                  </a:ext>
                </a:extLst>
              </p:cNvPr>
              <p:cNvSpPr/>
              <p:nvPr/>
            </p:nvSpPr>
            <p:spPr bwMode="auto">
              <a:xfrm>
                <a:off x="6731921"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40" name="Round Single Corner Rectangle 12">
                <a:extLst>
                  <a:ext uri="{FF2B5EF4-FFF2-40B4-BE49-F238E27FC236}">
                    <a16:creationId xmlns:a16="http://schemas.microsoft.com/office/drawing/2014/main" id="{C3C94367-F50C-CE43-9EF2-9A8547549316}"/>
                  </a:ext>
                </a:extLst>
              </p:cNvPr>
              <p:cNvSpPr/>
              <p:nvPr/>
            </p:nvSpPr>
            <p:spPr bwMode="auto">
              <a:xfrm>
                <a:off x="6574671" y="4815821"/>
                <a:ext cx="260296" cy="173908"/>
              </a:xfrm>
              <a:custGeom>
                <a:avLst/>
                <a:gdLst>
                  <a:gd name="connsiteX0" fmla="*/ 0 w 198549"/>
                  <a:gd name="connsiteY0" fmla="*/ 0 h 167558"/>
                  <a:gd name="connsiteX1" fmla="*/ 114770 w 198549"/>
                  <a:gd name="connsiteY1" fmla="*/ 0 h 167558"/>
                  <a:gd name="connsiteX2" fmla="*/ 198549 w 198549"/>
                  <a:gd name="connsiteY2" fmla="*/ 83779 h 167558"/>
                  <a:gd name="connsiteX3" fmla="*/ 198549 w 198549"/>
                  <a:gd name="connsiteY3" fmla="*/ 167558 h 167558"/>
                  <a:gd name="connsiteX4" fmla="*/ 0 w 198549"/>
                  <a:gd name="connsiteY4" fmla="*/ 167558 h 167558"/>
                  <a:gd name="connsiteX5" fmla="*/ 0 w 198549"/>
                  <a:gd name="connsiteY5" fmla="*/ 0 h 167558"/>
                  <a:gd name="connsiteX0" fmla="*/ 0 w 290624"/>
                  <a:gd name="connsiteY0" fmla="*/ 0 h 173908"/>
                  <a:gd name="connsiteX1" fmla="*/ 114770 w 290624"/>
                  <a:gd name="connsiteY1" fmla="*/ 0 h 173908"/>
                  <a:gd name="connsiteX2" fmla="*/ 19854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14770 w 290624"/>
                  <a:gd name="connsiteY1" fmla="*/ 0 h 173908"/>
                  <a:gd name="connsiteX2" fmla="*/ 23029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15152 h 189060"/>
                  <a:gd name="connsiteX1" fmla="*/ 114770 w 290624"/>
                  <a:gd name="connsiteY1" fmla="*/ 15152 h 189060"/>
                  <a:gd name="connsiteX2" fmla="*/ 150924 w 290624"/>
                  <a:gd name="connsiteY2" fmla="*/ 22731 h 189060"/>
                  <a:gd name="connsiteX3" fmla="*/ 290624 w 290624"/>
                  <a:gd name="connsiteY3" fmla="*/ 189060 h 189060"/>
                  <a:gd name="connsiteX4" fmla="*/ 0 w 290624"/>
                  <a:gd name="connsiteY4" fmla="*/ 182710 h 189060"/>
                  <a:gd name="connsiteX5" fmla="*/ 0 w 290624"/>
                  <a:gd name="connsiteY5" fmla="*/ 15152 h 189060"/>
                  <a:gd name="connsiteX0" fmla="*/ 0 w 290624"/>
                  <a:gd name="connsiteY0" fmla="*/ 0 h 173908"/>
                  <a:gd name="connsiteX1" fmla="*/ 114770 w 290624"/>
                  <a:gd name="connsiteY1" fmla="*/ 0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52870 w 290624"/>
                  <a:gd name="connsiteY1" fmla="*/ 3175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624" h="173908">
                    <a:moveTo>
                      <a:pt x="0" y="0"/>
                    </a:moveTo>
                    <a:lnTo>
                      <a:pt x="152870" y="3175"/>
                    </a:lnTo>
                    <a:cubicBezTo>
                      <a:pt x="199140" y="3175"/>
                      <a:pt x="287449" y="116884"/>
                      <a:pt x="287449" y="163154"/>
                    </a:cubicBezTo>
                    <a:lnTo>
                      <a:pt x="290624" y="173908"/>
                    </a:lnTo>
                    <a:lnTo>
                      <a:pt x="0" y="167558"/>
                    </a:lnTo>
                    <a:lnTo>
                      <a:pt x="0" y="0"/>
                    </a:lnTo>
                    <a:close/>
                  </a:path>
                </a:pathLst>
              </a:custGeom>
              <a:noFill/>
              <a:ln w="254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cxnSp>
            <p:nvCxnSpPr>
              <p:cNvPr id="241" name="Straight Connector 240">
                <a:extLst>
                  <a:ext uri="{FF2B5EF4-FFF2-40B4-BE49-F238E27FC236}">
                    <a16:creationId xmlns:a16="http://schemas.microsoft.com/office/drawing/2014/main" id="{0790F52D-7A6C-264B-A26F-94397923E46D}"/>
                  </a:ext>
                </a:extLst>
              </p:cNvPr>
              <p:cNvCxnSpPr>
                <a:cxnSpLocks/>
              </p:cNvCxnSpPr>
              <p:nvPr/>
            </p:nvCxnSpPr>
            <p:spPr>
              <a:xfrm flipV="1">
                <a:off x="6413376" y="4815821"/>
                <a:ext cx="82726" cy="178455"/>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CFDBB507-6A1C-8E4B-A0DF-4CEB5FE206B9}"/>
                  </a:ext>
                </a:extLst>
              </p:cNvPr>
              <p:cNvCxnSpPr>
                <a:cxnSpLocks/>
                <a:stCxn id="240" idx="0"/>
              </p:cNvCxnSpPr>
              <p:nvPr/>
            </p:nvCxnSpPr>
            <p:spPr>
              <a:xfrm flipH="1">
                <a:off x="6454355" y="4815821"/>
                <a:ext cx="120316"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9F9971DB-CFC0-D340-AA25-4A4FF88DEA72}"/>
              </a:ext>
            </a:extLst>
          </p:cNvPr>
          <p:cNvGrpSpPr/>
          <p:nvPr/>
        </p:nvGrpSpPr>
        <p:grpSpPr>
          <a:xfrm>
            <a:off x="1380196" y="1122807"/>
            <a:ext cx="10467574" cy="5191476"/>
            <a:chOff x="1465924" y="1122807"/>
            <a:chExt cx="10467574" cy="5191476"/>
          </a:xfrm>
        </p:grpSpPr>
        <p:sp>
          <p:nvSpPr>
            <p:cNvPr id="291" name="Freeform 290">
              <a:extLst>
                <a:ext uri="{FF2B5EF4-FFF2-40B4-BE49-F238E27FC236}">
                  <a16:creationId xmlns:a16="http://schemas.microsoft.com/office/drawing/2014/main" id="{C55379C5-6CB3-CF46-99CC-17030E28B308}"/>
                </a:ext>
              </a:extLst>
            </p:cNvPr>
            <p:cNvSpPr/>
            <p:nvPr/>
          </p:nvSpPr>
          <p:spPr bwMode="auto">
            <a:xfrm rot="10800000" flipH="1">
              <a:off x="8120048" y="2371992"/>
              <a:ext cx="2850445" cy="146273"/>
            </a:xfrm>
            <a:custGeom>
              <a:avLst/>
              <a:gdLst>
                <a:gd name="connsiteX0" fmla="*/ 0 w 711200"/>
                <a:gd name="connsiteY0" fmla="*/ 0 h 136525"/>
                <a:gd name="connsiteX1" fmla="*/ 0 w 711200"/>
                <a:gd name="connsiteY1" fmla="*/ 136525 h 136525"/>
                <a:gd name="connsiteX2" fmla="*/ 711200 w 711200"/>
                <a:gd name="connsiteY2" fmla="*/ 136525 h 136525"/>
                <a:gd name="connsiteX3" fmla="*/ 711200 w 711200"/>
                <a:gd name="connsiteY3" fmla="*/ 3175 h 136525"/>
                <a:gd name="connsiteX0" fmla="*/ 0 w 711200"/>
                <a:gd name="connsiteY0" fmla="*/ 133350 h 133350"/>
                <a:gd name="connsiteX1" fmla="*/ 711200 w 711200"/>
                <a:gd name="connsiteY1" fmla="*/ 133350 h 133350"/>
                <a:gd name="connsiteX2" fmla="*/ 711200 w 711200"/>
                <a:gd name="connsiteY2" fmla="*/ 0 h 133350"/>
              </a:gdLst>
              <a:ahLst/>
              <a:cxnLst>
                <a:cxn ang="0">
                  <a:pos x="connsiteX0" y="connsiteY0"/>
                </a:cxn>
                <a:cxn ang="0">
                  <a:pos x="connsiteX1" y="connsiteY1"/>
                </a:cxn>
                <a:cxn ang="0">
                  <a:pos x="connsiteX2" y="connsiteY2"/>
                </a:cxn>
              </a:cxnLst>
              <a:rect l="l" t="t" r="r" b="b"/>
              <a:pathLst>
                <a:path w="711200" h="133350">
                  <a:moveTo>
                    <a:pt x="0" y="133350"/>
                  </a:moveTo>
                  <a:lnTo>
                    <a:pt x="711200" y="133350"/>
                  </a:lnTo>
                  <a:lnTo>
                    <a:pt x="711200" y="0"/>
                  </a:lnTo>
                </a:path>
              </a:pathLst>
            </a:custGeom>
            <a:noFill/>
            <a:ln w="12700">
              <a:solidFill>
                <a:srgbClr val="757575"/>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9CD8599E-AAFF-BD47-AD31-7CE287B66EDF}"/>
                </a:ext>
              </a:extLst>
            </p:cNvPr>
            <p:cNvGrpSpPr/>
            <p:nvPr/>
          </p:nvGrpSpPr>
          <p:grpSpPr>
            <a:xfrm>
              <a:off x="1465924" y="1122807"/>
              <a:ext cx="10467574" cy="5191476"/>
              <a:chOff x="1465924" y="1122807"/>
              <a:chExt cx="10467574" cy="5191476"/>
            </a:xfrm>
          </p:grpSpPr>
          <p:grpSp>
            <p:nvGrpSpPr>
              <p:cNvPr id="12" name="Group 11">
                <a:extLst>
                  <a:ext uri="{FF2B5EF4-FFF2-40B4-BE49-F238E27FC236}">
                    <a16:creationId xmlns:a16="http://schemas.microsoft.com/office/drawing/2014/main" id="{A4D3D3D3-8715-4336-8931-12E006C0F3DC}"/>
                  </a:ext>
                </a:extLst>
              </p:cNvPr>
              <p:cNvGrpSpPr/>
              <p:nvPr/>
            </p:nvGrpSpPr>
            <p:grpSpPr>
              <a:xfrm>
                <a:off x="10497148" y="2600853"/>
                <a:ext cx="916666" cy="1556697"/>
                <a:chOff x="8566575" y="2895467"/>
                <a:chExt cx="916669" cy="1556697"/>
              </a:xfrm>
            </p:grpSpPr>
            <p:sp>
              <p:nvSpPr>
                <p:cNvPr id="307" name="TextBox 306">
                  <a:extLst>
                    <a:ext uri="{FF2B5EF4-FFF2-40B4-BE49-F238E27FC236}">
                      <a16:creationId xmlns:a16="http://schemas.microsoft.com/office/drawing/2014/main" id="{46F7F0B2-72C6-DC42-ACB6-E00866669B0F}"/>
                    </a:ext>
                  </a:extLst>
                </p:cNvPr>
                <p:cNvSpPr txBox="1"/>
                <p:nvPr/>
              </p:nvSpPr>
              <p:spPr>
                <a:xfrm>
                  <a:off x="8596129" y="2895467"/>
                  <a:ext cx="887115" cy="577081"/>
                </a:xfrm>
                <a:prstGeom prst="rect">
                  <a:avLst/>
                </a:prstGeom>
                <a:noFill/>
                <a:ln w="12700">
                  <a:noFill/>
                  <a:prstDash val="dash"/>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a:solidFill>
                        <a:schemeClr val="tx2"/>
                      </a:solidFill>
                      <a:latin typeface="Segoe UI" panose="020B0502040204020203" pitchFamily="34" charset="0"/>
                      <a:cs typeface="Segoe UI" panose="020B0502040204020203" pitchFamily="34" charset="0"/>
                    </a:rPr>
                    <a:t>Directly read from HDFS</a:t>
                  </a:r>
                </a:p>
              </p:txBody>
            </p:sp>
            <p:cxnSp>
              <p:nvCxnSpPr>
                <p:cNvPr id="31" name="Connector: Elbow 30">
                  <a:extLst>
                    <a:ext uri="{FF2B5EF4-FFF2-40B4-BE49-F238E27FC236}">
                      <a16:creationId xmlns:a16="http://schemas.microsoft.com/office/drawing/2014/main" id="{091CBD28-8825-4F95-97EC-E8B46E14FD04}"/>
                    </a:ext>
                  </a:extLst>
                </p:cNvPr>
                <p:cNvCxnSpPr>
                  <a:cxnSpLocks/>
                </p:cNvCxnSpPr>
                <p:nvPr/>
              </p:nvCxnSpPr>
              <p:spPr>
                <a:xfrm rot="5400000">
                  <a:off x="8351076" y="3758099"/>
                  <a:ext cx="909564" cy="478566"/>
                </a:xfrm>
                <a:prstGeom prst="bentConnector2">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C02FFDB-A6A3-6041-A47A-A1C2D85CF42F}"/>
                  </a:ext>
                </a:extLst>
              </p:cNvPr>
              <p:cNvGrpSpPr/>
              <p:nvPr/>
            </p:nvGrpSpPr>
            <p:grpSpPr>
              <a:xfrm>
                <a:off x="1465924" y="1122807"/>
                <a:ext cx="10467574" cy="5191476"/>
                <a:chOff x="1465924" y="1122807"/>
                <a:chExt cx="10467574" cy="5191476"/>
              </a:xfrm>
            </p:grpSpPr>
            <p:sp>
              <p:nvSpPr>
                <p:cNvPr id="229" name="TextBox 228">
                  <a:extLst>
                    <a:ext uri="{FF2B5EF4-FFF2-40B4-BE49-F238E27FC236}">
                      <a16:creationId xmlns:a16="http://schemas.microsoft.com/office/drawing/2014/main" id="{77F31403-FBDB-4EEF-903A-2A75AECFEDBE}"/>
                    </a:ext>
                  </a:extLst>
                </p:cNvPr>
                <p:cNvSpPr txBox="1"/>
                <p:nvPr/>
              </p:nvSpPr>
              <p:spPr>
                <a:xfrm>
                  <a:off x="2216041" y="6068062"/>
                  <a:ext cx="9717457" cy="246221"/>
                </a:xfrm>
                <a:prstGeom prst="rect">
                  <a:avLst/>
                </a:prstGeom>
                <a:noFill/>
                <a:ln w="12700">
                  <a:solidFill>
                    <a:srgbClr val="757575"/>
                  </a:solidFill>
                </a:ln>
              </p:spPr>
              <p:txBody>
                <a:bodyPr wrap="square" rtlCol="0">
                  <a:spAutoFit/>
                </a:bodyPr>
                <a:lstStyle/>
                <a:p>
                  <a:pPr algn="ctr" defTabSz="457200">
                    <a:defRPr/>
                  </a:pPr>
                  <a:r>
                    <a:rPr lang="en-US" sz="1000" b="1">
                      <a:solidFill>
                        <a:srgbClr val="0077D7"/>
                      </a:solidFill>
                      <a:latin typeface="Segoe UI Semibold" panose="020B0502040204020203" pitchFamily="34" charset="0"/>
                      <a:cs typeface="Segoe UI Semibold" panose="020B0502040204020203" pitchFamily="34" charset="0"/>
                    </a:rPr>
                    <a:t>Persistent storage </a:t>
                  </a:r>
                </a:p>
              </p:txBody>
            </p:sp>
            <p:sp>
              <p:nvSpPr>
                <p:cNvPr id="135" name="Rectangle 134">
                  <a:extLst>
                    <a:ext uri="{FF2B5EF4-FFF2-40B4-BE49-F238E27FC236}">
                      <a16:creationId xmlns:a16="http://schemas.microsoft.com/office/drawing/2014/main" id="{DC4DC094-453F-694E-87CC-1890F9B2CDF6}"/>
                    </a:ext>
                  </a:extLst>
                </p:cNvPr>
                <p:cNvSpPr/>
                <p:nvPr/>
              </p:nvSpPr>
              <p:spPr>
                <a:xfrm>
                  <a:off x="8801739" y="4085288"/>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a:solidFill>
                        <a:schemeClr val="tx1"/>
                      </a:solidFill>
                      <a:cs typeface="Segoe UI Semibold" panose="020B0502040204020203" pitchFamily="34" charset="0"/>
                    </a:rPr>
                    <a:t>…</a:t>
                  </a:r>
                </a:p>
              </p:txBody>
            </p:sp>
            <p:sp>
              <p:nvSpPr>
                <p:cNvPr id="332" name="Rectangle 331">
                  <a:extLst>
                    <a:ext uri="{FF2B5EF4-FFF2-40B4-BE49-F238E27FC236}">
                      <a16:creationId xmlns:a16="http://schemas.microsoft.com/office/drawing/2014/main" id="{5555553C-0B66-8141-A97A-F8C3DAB84B06}"/>
                    </a:ext>
                  </a:extLst>
                </p:cNvPr>
                <p:cNvSpPr/>
                <p:nvPr/>
              </p:nvSpPr>
              <p:spPr>
                <a:xfrm>
                  <a:off x="6104221" y="3541509"/>
                  <a:ext cx="4332717" cy="16567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a:solidFill>
                        <a:schemeClr val="tx2"/>
                      </a:solidFill>
                      <a:latin typeface="Segoe UI Semibold" panose="020B0502040204020203" pitchFamily="34" charset="0"/>
                      <a:cs typeface="Segoe UI Semibold" panose="020B0502040204020203" pitchFamily="34" charset="0"/>
                    </a:rPr>
                    <a:t>Storage pool</a:t>
                  </a:r>
                </a:p>
              </p:txBody>
            </p:sp>
            <p:sp>
              <p:nvSpPr>
                <p:cNvPr id="373" name="Rectangle 372">
                  <a:extLst>
                    <a:ext uri="{FF2B5EF4-FFF2-40B4-BE49-F238E27FC236}">
                      <a16:creationId xmlns:a16="http://schemas.microsoft.com/office/drawing/2014/main" id="{C99EFA25-E720-5145-9AD9-721C12DDEDD9}"/>
                    </a:ext>
                  </a:extLst>
                </p:cNvPr>
                <p:cNvSpPr/>
                <p:nvPr/>
              </p:nvSpPr>
              <p:spPr>
                <a:xfrm>
                  <a:off x="6930037" y="3474046"/>
                  <a:ext cx="1062524" cy="6893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88" name="Group 187">
                  <a:extLst>
                    <a:ext uri="{FF2B5EF4-FFF2-40B4-BE49-F238E27FC236}">
                      <a16:creationId xmlns:a16="http://schemas.microsoft.com/office/drawing/2014/main" id="{40AABA38-6FF8-43EC-9D34-17DE86E3B3A4}"/>
                    </a:ext>
                  </a:extLst>
                </p:cNvPr>
                <p:cNvGrpSpPr/>
                <p:nvPr/>
              </p:nvGrpSpPr>
              <p:grpSpPr>
                <a:xfrm>
                  <a:off x="9153380" y="3972909"/>
                  <a:ext cx="1164921" cy="886972"/>
                  <a:chOff x="8464489" y="2534822"/>
                  <a:chExt cx="1610123" cy="1334562"/>
                </a:xfrm>
              </p:grpSpPr>
              <p:sp>
                <p:nvSpPr>
                  <p:cNvPr id="201" name="Rectangle 200">
                    <a:extLst>
                      <a:ext uri="{FF2B5EF4-FFF2-40B4-BE49-F238E27FC236}">
                        <a16:creationId xmlns:a16="http://schemas.microsoft.com/office/drawing/2014/main" id="{B659A47B-2326-45C6-86E3-FEA68FE41FA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SQL Server</a:t>
                    </a:r>
                  </a:p>
                </p:txBody>
              </p:sp>
              <p:cxnSp>
                <p:nvCxnSpPr>
                  <p:cNvPr id="202" name="Straight Connector 201">
                    <a:extLst>
                      <a:ext uri="{FF2B5EF4-FFF2-40B4-BE49-F238E27FC236}">
                        <a16:creationId xmlns:a16="http://schemas.microsoft.com/office/drawing/2014/main" id="{BBC5D4C1-B7FD-478C-8A9D-BA73D06E9895}"/>
                      </a:ext>
                    </a:extLst>
                  </p:cNvPr>
                  <p:cNvCxnSpPr>
                    <a:cxnSpLocks/>
                  </p:cNvCxnSpPr>
                  <p:nvPr/>
                </p:nvCxnSpPr>
                <p:spPr>
                  <a:xfrm>
                    <a:off x="8839606"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2AD861E7-B27B-4AA4-8887-429C49BFC295}"/>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Spark</a:t>
                    </a:r>
                  </a:p>
                </p:txBody>
              </p:sp>
              <p:cxnSp>
                <p:nvCxnSpPr>
                  <p:cNvPr id="205" name="Straight Connector 204">
                    <a:extLst>
                      <a:ext uri="{FF2B5EF4-FFF2-40B4-BE49-F238E27FC236}">
                        <a16:creationId xmlns:a16="http://schemas.microsoft.com/office/drawing/2014/main" id="{0E21F37A-47E7-44DB-BEA0-E4DDCD18ACFE}"/>
                      </a:ext>
                    </a:extLst>
                  </p:cNvPr>
                  <p:cNvCxnSpPr>
                    <a:cxnSpLocks/>
                  </p:cNvCxnSpPr>
                  <p:nvPr/>
                </p:nvCxnSpPr>
                <p:spPr>
                  <a:xfrm>
                    <a:off x="9704625"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50C55D8D-07BE-403A-A287-6CEACB41AF10}"/>
                      </a:ext>
                    </a:extLst>
                  </p:cNvPr>
                  <p:cNvSpPr/>
                  <p:nvPr/>
                </p:nvSpPr>
                <p:spPr>
                  <a:xfrm>
                    <a:off x="8464489" y="347007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a:solidFill>
                          <a:schemeClr val="tx1"/>
                        </a:solidFill>
                        <a:cs typeface="Segoe UI Semibold" panose="020B0502040204020203" pitchFamily="34" charset="0"/>
                      </a:rPr>
                      <a:t>HDFS </a:t>
                    </a:r>
                    <a:r>
                      <a:rPr lang="en-US" sz="1000" err="1">
                        <a:solidFill>
                          <a:schemeClr val="tx1"/>
                        </a:solidFill>
                        <a:cs typeface="Segoe UI Semibold" panose="020B0502040204020203" pitchFamily="34" charset="0"/>
                      </a:rPr>
                      <a:t>Datanode</a:t>
                    </a:r>
                    <a:endParaRPr lang="en-US" sz="1000">
                      <a:solidFill>
                        <a:schemeClr val="tx1"/>
                      </a:solidFill>
                      <a:cs typeface="Segoe UI Semibold" panose="020B0502040204020203" pitchFamily="34" charset="0"/>
                    </a:endParaRPr>
                  </a:p>
                </p:txBody>
              </p:sp>
            </p:grpSp>
            <p:grpSp>
              <p:nvGrpSpPr>
                <p:cNvPr id="189" name="Group 188">
                  <a:extLst>
                    <a:ext uri="{FF2B5EF4-FFF2-40B4-BE49-F238E27FC236}">
                      <a16:creationId xmlns:a16="http://schemas.microsoft.com/office/drawing/2014/main" id="{0A227153-E73A-4926-A182-605BDBAD1DF2}"/>
                    </a:ext>
                  </a:extLst>
                </p:cNvPr>
                <p:cNvGrpSpPr/>
                <p:nvPr/>
              </p:nvGrpSpPr>
              <p:grpSpPr>
                <a:xfrm>
                  <a:off x="6223919" y="3972905"/>
                  <a:ext cx="1164921" cy="883619"/>
                  <a:chOff x="8464489" y="2534822"/>
                  <a:chExt cx="1610123" cy="1329517"/>
                </a:xfrm>
              </p:grpSpPr>
              <p:sp>
                <p:nvSpPr>
                  <p:cNvPr id="196" name="Rectangle 195">
                    <a:extLst>
                      <a:ext uri="{FF2B5EF4-FFF2-40B4-BE49-F238E27FC236}">
                        <a16:creationId xmlns:a16="http://schemas.microsoft.com/office/drawing/2014/main" id="{60BEBBC3-479A-4D87-B17F-988838490CEA}"/>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SQL Server</a:t>
                    </a:r>
                  </a:p>
                </p:txBody>
              </p:sp>
              <p:cxnSp>
                <p:nvCxnSpPr>
                  <p:cNvPr id="197" name="Straight Connector 196">
                    <a:extLst>
                      <a:ext uri="{FF2B5EF4-FFF2-40B4-BE49-F238E27FC236}">
                        <a16:creationId xmlns:a16="http://schemas.microsoft.com/office/drawing/2014/main" id="{AAF6AF06-965F-4D9C-B0D7-DBE0A65971F9}"/>
                      </a:ext>
                    </a:extLst>
                  </p:cNvPr>
                  <p:cNvCxnSpPr>
                    <a:cxnSpLocks/>
                  </p:cNvCxnSpPr>
                  <p:nvPr/>
                </p:nvCxnSpPr>
                <p:spPr>
                  <a:xfrm>
                    <a:off x="8839606"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7F9B4C1B-16CA-4C90-8839-7FFEC4F0581F}"/>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Spark</a:t>
                    </a:r>
                  </a:p>
                </p:txBody>
              </p:sp>
              <p:cxnSp>
                <p:nvCxnSpPr>
                  <p:cNvPr id="200" name="Straight Connector 199">
                    <a:extLst>
                      <a:ext uri="{FF2B5EF4-FFF2-40B4-BE49-F238E27FC236}">
                        <a16:creationId xmlns:a16="http://schemas.microsoft.com/office/drawing/2014/main" id="{F637EAF5-5FDF-4DD4-8F89-FB58767C1A4B}"/>
                      </a:ext>
                    </a:extLst>
                  </p:cNvPr>
                  <p:cNvCxnSpPr>
                    <a:cxnSpLocks/>
                  </p:cNvCxnSpPr>
                  <p:nvPr/>
                </p:nvCxnSpPr>
                <p:spPr>
                  <a:xfrm>
                    <a:off x="9704625"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63B1BF4D-A695-4DFA-97F4-06803C18AA4B}"/>
                      </a:ext>
                    </a:extLst>
                  </p:cNvPr>
                  <p:cNvSpPr/>
                  <p:nvPr/>
                </p:nvSpPr>
                <p:spPr>
                  <a:xfrm>
                    <a:off x="8464489" y="3465029"/>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a:solidFill>
                          <a:schemeClr val="tx1"/>
                        </a:solidFill>
                        <a:cs typeface="Segoe UI Semibold" panose="020B0502040204020203" pitchFamily="34" charset="0"/>
                      </a:rPr>
                      <a:t>HDFS </a:t>
                    </a:r>
                    <a:r>
                      <a:rPr lang="en-US" sz="1000" err="1">
                        <a:solidFill>
                          <a:schemeClr val="tx1"/>
                        </a:solidFill>
                        <a:cs typeface="Segoe UI Semibold" panose="020B0502040204020203" pitchFamily="34" charset="0"/>
                      </a:rPr>
                      <a:t>Datanode</a:t>
                    </a:r>
                    <a:endParaRPr lang="en-US" sz="1000">
                      <a:solidFill>
                        <a:schemeClr val="tx1"/>
                      </a:solidFill>
                      <a:cs typeface="Segoe UI Semibold" panose="020B0502040204020203" pitchFamily="34" charset="0"/>
                    </a:endParaRPr>
                  </a:p>
                </p:txBody>
              </p:sp>
            </p:grpSp>
            <p:grpSp>
              <p:nvGrpSpPr>
                <p:cNvPr id="190" name="Group 189">
                  <a:extLst>
                    <a:ext uri="{FF2B5EF4-FFF2-40B4-BE49-F238E27FC236}">
                      <a16:creationId xmlns:a16="http://schemas.microsoft.com/office/drawing/2014/main" id="{E7B9E9F8-A42F-4986-B033-DE3FBE5454F9}"/>
                    </a:ext>
                  </a:extLst>
                </p:cNvPr>
                <p:cNvGrpSpPr/>
                <p:nvPr/>
              </p:nvGrpSpPr>
              <p:grpSpPr>
                <a:xfrm>
                  <a:off x="7501274" y="3972905"/>
                  <a:ext cx="1164921" cy="885131"/>
                  <a:chOff x="8464489" y="2534822"/>
                  <a:chExt cx="1610123" cy="1331792"/>
                </a:xfrm>
              </p:grpSpPr>
              <p:sp>
                <p:nvSpPr>
                  <p:cNvPr id="191" name="Rectangle 190">
                    <a:extLst>
                      <a:ext uri="{FF2B5EF4-FFF2-40B4-BE49-F238E27FC236}">
                        <a16:creationId xmlns:a16="http://schemas.microsoft.com/office/drawing/2014/main" id="{982354FD-10DC-4C85-86C6-80F26860B06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SQL Server</a:t>
                    </a:r>
                  </a:p>
                </p:txBody>
              </p:sp>
              <p:cxnSp>
                <p:nvCxnSpPr>
                  <p:cNvPr id="192" name="Straight Connector 191">
                    <a:extLst>
                      <a:ext uri="{FF2B5EF4-FFF2-40B4-BE49-F238E27FC236}">
                        <a16:creationId xmlns:a16="http://schemas.microsoft.com/office/drawing/2014/main" id="{63EAEEAB-F6DB-4CF0-9600-0D91949D0B09}"/>
                      </a:ext>
                    </a:extLst>
                  </p:cNvPr>
                  <p:cNvCxnSpPr>
                    <a:cxnSpLocks/>
                  </p:cNvCxnSpPr>
                  <p:nvPr/>
                </p:nvCxnSpPr>
                <p:spPr>
                  <a:xfrm>
                    <a:off x="8839606"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727D8FBD-5E6A-4B61-8E59-C94111542AED}"/>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Spark</a:t>
                    </a:r>
                  </a:p>
                </p:txBody>
              </p:sp>
              <p:cxnSp>
                <p:nvCxnSpPr>
                  <p:cNvPr id="195" name="Straight Connector 194">
                    <a:extLst>
                      <a:ext uri="{FF2B5EF4-FFF2-40B4-BE49-F238E27FC236}">
                        <a16:creationId xmlns:a16="http://schemas.microsoft.com/office/drawing/2014/main" id="{9B5DF033-A942-4AB2-8DF3-EE05E1669CEA}"/>
                      </a:ext>
                    </a:extLst>
                  </p:cNvPr>
                  <p:cNvCxnSpPr>
                    <a:cxnSpLocks/>
                  </p:cNvCxnSpPr>
                  <p:nvPr/>
                </p:nvCxnSpPr>
                <p:spPr>
                  <a:xfrm>
                    <a:off x="9704625"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FF13864D-3451-49C2-B929-93EAC9A5823C}"/>
                      </a:ext>
                    </a:extLst>
                  </p:cNvPr>
                  <p:cNvSpPr/>
                  <p:nvPr/>
                </p:nvSpPr>
                <p:spPr>
                  <a:xfrm>
                    <a:off x="8464489" y="346730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a:solidFill>
                          <a:schemeClr val="tx1"/>
                        </a:solidFill>
                        <a:cs typeface="Segoe UI Semibold" panose="020B0502040204020203" pitchFamily="34" charset="0"/>
                      </a:rPr>
                      <a:t>HDFS </a:t>
                    </a:r>
                    <a:r>
                      <a:rPr lang="en-US" sz="1000" err="1">
                        <a:solidFill>
                          <a:schemeClr val="tx1"/>
                        </a:solidFill>
                        <a:cs typeface="Segoe UI Semibold" panose="020B0502040204020203" pitchFamily="34" charset="0"/>
                      </a:rPr>
                      <a:t>Datanode</a:t>
                    </a:r>
                    <a:endParaRPr lang="en-US" sz="1000">
                      <a:solidFill>
                        <a:schemeClr val="tx1"/>
                      </a:solidFill>
                      <a:cs typeface="Segoe UI Semibold" panose="020B0502040204020203" pitchFamily="34" charset="0"/>
                    </a:endParaRPr>
                  </a:p>
                </p:txBody>
              </p:sp>
            </p:grpSp>
            <p:cxnSp>
              <p:nvCxnSpPr>
                <p:cNvPr id="33" name="Connector: Elbow 32">
                  <a:extLst>
                    <a:ext uri="{FF2B5EF4-FFF2-40B4-BE49-F238E27FC236}">
                      <a16:creationId xmlns:a16="http://schemas.microsoft.com/office/drawing/2014/main" id="{49519957-4C27-40DB-919F-6521874F322F}"/>
                    </a:ext>
                  </a:extLst>
                </p:cNvPr>
                <p:cNvCxnSpPr>
                  <a:cxnSpLocks/>
                  <a:stCxn id="201" idx="0"/>
                  <a:endCxn id="196" idx="0"/>
                </p:cNvCxnSpPr>
                <p:nvPr/>
              </p:nvCxnSpPr>
              <p:spPr>
                <a:xfrm rot="16200000" flipV="1">
                  <a:off x="8585880" y="2508173"/>
                  <a:ext cx="12700" cy="2929461"/>
                </a:xfrm>
                <a:prstGeom prst="bentConnector3">
                  <a:avLst>
                    <a:gd name="adj1" fmla="val 1800000"/>
                  </a:avLst>
                </a:prstGeom>
                <a:ln w="12700">
                  <a:solidFill>
                    <a:srgbClr val="75757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D0E98216-87A2-4C63-80D9-54DBF7DBD174}"/>
                    </a:ext>
                  </a:extLst>
                </p:cNvPr>
                <p:cNvSpPr/>
                <p:nvPr/>
              </p:nvSpPr>
              <p:spPr>
                <a:xfrm>
                  <a:off x="7448645" y="3856110"/>
                  <a:ext cx="1283056" cy="1252942"/>
                </a:xfrm>
                <a:prstGeom prst="rect">
                  <a:avLst/>
                </a:prstGeom>
                <a:noFill/>
                <a:ln w="12700">
                  <a:solidFill>
                    <a:srgbClr val="0077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TextBox 106">
                  <a:extLst>
                    <a:ext uri="{FF2B5EF4-FFF2-40B4-BE49-F238E27FC236}">
                      <a16:creationId xmlns:a16="http://schemas.microsoft.com/office/drawing/2014/main" id="{5835B9B0-982B-4B08-8EF4-3093178F82C6}"/>
                    </a:ext>
                  </a:extLst>
                </p:cNvPr>
                <p:cNvSpPr txBox="1"/>
                <p:nvPr/>
              </p:nvSpPr>
              <p:spPr>
                <a:xfrm>
                  <a:off x="7514670" y="4862830"/>
                  <a:ext cx="1137659" cy="246221"/>
                </a:xfrm>
                <a:prstGeom prst="rect">
                  <a:avLst/>
                </a:prstGeom>
                <a:noFill/>
              </p:spPr>
              <p:txBody>
                <a:bodyPr vert="horz"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7D7"/>
                      </a:solidFill>
                      <a:effectLst/>
                      <a:uLnTx/>
                      <a:uFillTx/>
                      <a:latin typeface="Segoe UI Semibold" panose="020B0502040204020203" pitchFamily="34" charset="0"/>
                      <a:ea typeface="+mn-ea"/>
                      <a:cs typeface="Segoe UI Semibold" panose="020B0502040204020203" pitchFamily="34" charset="0"/>
                    </a:rPr>
                    <a:t>Kubernetes pod</a:t>
                  </a:r>
                </a:p>
              </p:txBody>
            </p:sp>
            <p:sp>
              <p:nvSpPr>
                <p:cNvPr id="145" name="TextBox 144">
                  <a:extLst>
                    <a:ext uri="{FF2B5EF4-FFF2-40B4-BE49-F238E27FC236}">
                      <a16:creationId xmlns:a16="http://schemas.microsoft.com/office/drawing/2014/main" id="{568549EE-3AA6-44B4-8959-E35CA3B2B83B}"/>
                    </a:ext>
                  </a:extLst>
                </p:cNvPr>
                <p:cNvSpPr txBox="1"/>
                <p:nvPr/>
              </p:nvSpPr>
              <p:spPr>
                <a:xfrm>
                  <a:off x="9339941" y="121860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a:solidFill>
                        <a:schemeClr val="tx2"/>
                      </a:solidFill>
                      <a:latin typeface="Segoe UI Semibold" panose="020B0502040204020203" pitchFamily="34" charset="0"/>
                      <a:cs typeface="Segoe UI Semibold" panose="020B0502040204020203" pitchFamily="34" charset="0"/>
                    </a:rPr>
                    <a:t>Analytics</a:t>
                  </a:r>
                </a:p>
              </p:txBody>
            </p:sp>
            <p:cxnSp>
              <p:nvCxnSpPr>
                <p:cNvPr id="169" name="Connector: Elbow 168">
                  <a:extLst>
                    <a:ext uri="{FF2B5EF4-FFF2-40B4-BE49-F238E27FC236}">
                      <a16:creationId xmlns:a16="http://schemas.microsoft.com/office/drawing/2014/main" id="{768D203E-BC05-4AD0-B43A-280412A60AEB}"/>
                    </a:ext>
                  </a:extLst>
                </p:cNvPr>
                <p:cNvCxnSpPr>
                  <a:cxnSpLocks/>
                </p:cNvCxnSpPr>
                <p:nvPr/>
              </p:nvCxnSpPr>
              <p:spPr>
                <a:xfrm rot="16200000" flipH="1">
                  <a:off x="8092455" y="348059"/>
                  <a:ext cx="12700" cy="2437022"/>
                </a:xfrm>
                <a:prstGeom prst="bentConnector3">
                  <a:avLst>
                    <a:gd name="adj1" fmla="val 737142"/>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4BDB416-0943-4F6B-B863-679C20BF80A5}"/>
                    </a:ext>
                  </a:extLst>
                </p:cNvPr>
                <p:cNvCxnSpPr>
                  <a:cxnSpLocks/>
                </p:cNvCxnSpPr>
                <p:nvPr/>
              </p:nvCxnSpPr>
              <p:spPr>
                <a:xfrm>
                  <a:off x="8101447" y="1592208"/>
                  <a:ext cx="1" cy="28873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CEF8009-0BC0-46F2-9378-01A59C9CFB03}"/>
                    </a:ext>
                  </a:extLst>
                </p:cNvPr>
                <p:cNvSpPr txBox="1"/>
                <p:nvPr/>
              </p:nvSpPr>
              <p:spPr>
                <a:xfrm>
                  <a:off x="7045862" y="1122807"/>
                  <a:ext cx="698235" cy="427809"/>
                </a:xfrm>
                <a:prstGeom prst="rect">
                  <a:avLst/>
                </a:prstGeom>
                <a:noFill/>
                <a:ln>
                  <a:noFill/>
                </a:ln>
              </p:spPr>
              <p:txBody>
                <a:bodyPr wrap="square" bIns="73152" rtlCol="0">
                  <a:spAutoFit/>
                </a:bodyPr>
                <a:lstStyle/>
                <a:p>
                  <a:pPr marR="0" lvl="0" indent="0" defTabSz="457200" fontAlgn="auto">
                    <a:lnSpc>
                      <a:spcPct val="100000"/>
                    </a:lnSpc>
                    <a:spcBef>
                      <a:spcPts val="0"/>
                    </a:spcBef>
                    <a:spcAft>
                      <a:spcPts val="0"/>
                    </a:spcAft>
                    <a:buClrTx/>
                    <a:buSzTx/>
                    <a:buFontTx/>
                    <a:buNone/>
                    <a:tabLst/>
                    <a:defRPr/>
                  </a:pPr>
                  <a:r>
                    <a:rPr lang="en-US" sz="1000" b="1">
                      <a:solidFill>
                        <a:schemeClr val="tx2"/>
                      </a:solidFill>
                      <a:latin typeface="Segoe UI Semibold" panose="020B0502040204020203" pitchFamily="34" charset="0"/>
                      <a:cs typeface="Segoe UI Semibold" panose="020B0502040204020203" pitchFamily="34" charset="0"/>
                    </a:rPr>
                    <a:t>Custom</a:t>
                  </a:r>
                  <a:br>
                    <a:rPr lang="en-US" sz="1000" b="1">
                      <a:solidFill>
                        <a:schemeClr val="tx2"/>
                      </a:solidFill>
                      <a:latin typeface="Segoe UI Semibold" panose="020B0502040204020203" pitchFamily="34" charset="0"/>
                      <a:cs typeface="Segoe UI Semibold" panose="020B0502040204020203" pitchFamily="34" charset="0"/>
                    </a:rPr>
                  </a:br>
                  <a:r>
                    <a:rPr lang="en-US" sz="1000" b="1">
                      <a:solidFill>
                        <a:schemeClr val="tx2"/>
                      </a:solidFill>
                      <a:latin typeface="Segoe UI Semibold" panose="020B0502040204020203" pitchFamily="34" charset="0"/>
                      <a:cs typeface="Segoe UI Semibold" panose="020B0502040204020203" pitchFamily="34" charset="0"/>
                    </a:rPr>
                    <a:t>apps</a:t>
                  </a:r>
                </a:p>
              </p:txBody>
            </p:sp>
            <p:sp>
              <p:nvSpPr>
                <p:cNvPr id="117" name="TextBox 116">
                  <a:extLst>
                    <a:ext uri="{FF2B5EF4-FFF2-40B4-BE49-F238E27FC236}">
                      <a16:creationId xmlns:a16="http://schemas.microsoft.com/office/drawing/2014/main" id="{E2A4761C-D819-468C-9122-65D0787DCD35}"/>
                    </a:ext>
                  </a:extLst>
                </p:cNvPr>
                <p:cNvSpPr txBox="1"/>
                <p:nvPr/>
              </p:nvSpPr>
              <p:spPr>
                <a:xfrm>
                  <a:off x="8306275" y="1218601"/>
                  <a:ext cx="298480" cy="273921"/>
                </a:xfrm>
                <a:prstGeom prst="rect">
                  <a:avLst/>
                </a:prstGeom>
                <a:noFill/>
              </p:spPr>
              <p:txBody>
                <a:bodyPr wrap="square" bIns="73152" rtlCol="0">
                  <a:spAutoFit/>
                </a:bodyPr>
                <a:lstStyle/>
                <a:p>
                  <a:pPr algn="ctr" defTabSz="457200">
                    <a:defRPr/>
                  </a:pPr>
                  <a:r>
                    <a:rPr lang="en-US" sz="1000" b="1">
                      <a:solidFill>
                        <a:schemeClr val="tx2"/>
                      </a:solidFill>
                      <a:latin typeface="Segoe UI Semibold" panose="020B0502040204020203" pitchFamily="34" charset="0"/>
                      <a:cs typeface="Segoe UI Semibold" panose="020B0502040204020203" pitchFamily="34" charset="0"/>
                    </a:rPr>
                    <a:t>BI</a:t>
                  </a:r>
                </a:p>
              </p:txBody>
            </p:sp>
            <p:cxnSp>
              <p:nvCxnSpPr>
                <p:cNvPr id="5" name="Straight Connector 4">
                  <a:extLst>
                    <a:ext uri="{FF2B5EF4-FFF2-40B4-BE49-F238E27FC236}">
                      <a16:creationId xmlns:a16="http://schemas.microsoft.com/office/drawing/2014/main" id="{D57AACCA-308C-7549-B252-302359591FD2}"/>
                    </a:ext>
                  </a:extLst>
                </p:cNvPr>
                <p:cNvCxnSpPr>
                  <a:cxnSpLocks/>
                </p:cNvCxnSpPr>
                <p:nvPr/>
              </p:nvCxnSpPr>
              <p:spPr>
                <a:xfrm>
                  <a:off x="8404070" y="3747858"/>
                  <a:ext cx="0" cy="222101"/>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02" name="Rectangle 301">
                  <a:extLst>
                    <a:ext uri="{FF2B5EF4-FFF2-40B4-BE49-F238E27FC236}">
                      <a16:creationId xmlns:a16="http://schemas.microsoft.com/office/drawing/2014/main" id="{FEA9D8F1-C4EC-0047-9621-92C6929912CD}"/>
                    </a:ext>
                  </a:extLst>
                </p:cNvPr>
                <p:cNvSpPr/>
                <p:nvPr/>
              </p:nvSpPr>
              <p:spPr>
                <a:xfrm>
                  <a:off x="8216107" y="1947004"/>
                  <a:ext cx="2216210" cy="427809"/>
                </a:xfrm>
                <a:prstGeom prst="rect">
                  <a:avLst/>
                </a:prstGeom>
                <a:noFill/>
                <a:ln>
                  <a:noFill/>
                </a:ln>
              </p:spPr>
              <p:txBody>
                <a:bodyPr wrap="square" bIns="73152" rtlCol="0">
                  <a:spAutoFit/>
                </a:bodyPr>
                <a:lstStyle/>
                <a:p>
                  <a:pPr defTabSz="457200"/>
                  <a:r>
                    <a:rPr lang="en-US" sz="1000" b="1">
                      <a:solidFill>
                        <a:schemeClr val="tx2"/>
                      </a:solidFill>
                      <a:latin typeface="Segoe UI Semibold" panose="020B0502040204020203" pitchFamily="34" charset="0"/>
                      <a:cs typeface="Segoe UI Semibold" panose="020B0502040204020203" pitchFamily="34" charset="0"/>
                    </a:rPr>
                    <a:t>SQL Server </a:t>
                  </a:r>
                  <a:br>
                    <a:rPr lang="en-US" sz="1000" b="1">
                      <a:solidFill>
                        <a:schemeClr val="tx2"/>
                      </a:solidFill>
                      <a:latin typeface="Segoe UI Semibold" panose="020B0502040204020203" pitchFamily="34" charset="0"/>
                      <a:cs typeface="Segoe UI Semibold" panose="020B0502040204020203" pitchFamily="34" charset="0"/>
                    </a:rPr>
                  </a:br>
                  <a:r>
                    <a:rPr lang="en-US" sz="1000" b="1">
                      <a:solidFill>
                        <a:schemeClr val="tx2"/>
                      </a:solidFill>
                      <a:latin typeface="Segoe UI Semibold" panose="020B0502040204020203" pitchFamily="34" charset="0"/>
                      <a:cs typeface="Segoe UI Semibold" panose="020B0502040204020203" pitchFamily="34" charset="0"/>
                    </a:rPr>
                    <a:t>master instance</a:t>
                  </a:r>
                </a:p>
              </p:txBody>
            </p:sp>
            <p:pic>
              <p:nvPicPr>
                <p:cNvPr id="253" name="Picture 252">
                  <a:extLst>
                    <a:ext uri="{FF2B5EF4-FFF2-40B4-BE49-F238E27FC236}">
                      <a16:creationId xmlns:a16="http://schemas.microsoft.com/office/drawing/2014/main" id="{C82ECAE6-3E1B-4F7A-8463-24AECF9147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5924" y="5628519"/>
                  <a:ext cx="453297" cy="336508"/>
                </a:xfrm>
                <a:prstGeom prst="rect">
                  <a:avLst/>
                </a:prstGeom>
              </p:spPr>
            </p:pic>
            <p:grpSp>
              <p:nvGrpSpPr>
                <p:cNvPr id="6" name="Group 5">
                  <a:extLst>
                    <a:ext uri="{FF2B5EF4-FFF2-40B4-BE49-F238E27FC236}">
                      <a16:creationId xmlns:a16="http://schemas.microsoft.com/office/drawing/2014/main" id="{A6694C5E-DCC3-E844-9BEB-0409DB9FB311}"/>
                    </a:ext>
                  </a:extLst>
                </p:cNvPr>
                <p:cNvGrpSpPr/>
                <p:nvPr/>
              </p:nvGrpSpPr>
              <p:grpSpPr>
                <a:xfrm>
                  <a:off x="2601701" y="5494592"/>
                  <a:ext cx="831068" cy="577781"/>
                  <a:chOff x="2601701" y="5883212"/>
                  <a:chExt cx="831068" cy="577781"/>
                </a:xfrm>
              </p:grpSpPr>
              <p:sp>
                <p:nvSpPr>
                  <p:cNvPr id="396" name="TextBox 395">
                    <a:extLst>
                      <a:ext uri="{FF2B5EF4-FFF2-40B4-BE49-F238E27FC236}">
                        <a16:creationId xmlns:a16="http://schemas.microsoft.com/office/drawing/2014/main" id="{0FA689F7-5F43-45F5-8D27-6BDDC03C0B1C}"/>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243" name="Group 242">
                    <a:extLst>
                      <a:ext uri="{FF2B5EF4-FFF2-40B4-BE49-F238E27FC236}">
                        <a16:creationId xmlns:a16="http://schemas.microsoft.com/office/drawing/2014/main" id="{5CBBB4AD-F437-CE40-BA55-55C2445B05FD}"/>
                      </a:ext>
                    </a:extLst>
                  </p:cNvPr>
                  <p:cNvGrpSpPr/>
                  <p:nvPr/>
                </p:nvGrpSpPr>
                <p:grpSpPr>
                  <a:xfrm>
                    <a:off x="2867821" y="5883212"/>
                    <a:ext cx="317340" cy="313918"/>
                    <a:chOff x="6712956" y="9045673"/>
                    <a:chExt cx="464984" cy="459971"/>
                  </a:xfrm>
                </p:grpSpPr>
                <p:sp>
                  <p:nvSpPr>
                    <p:cNvPr id="244" name="Rectangle 243">
                      <a:extLst>
                        <a:ext uri="{FF2B5EF4-FFF2-40B4-BE49-F238E27FC236}">
                          <a16:creationId xmlns:a16="http://schemas.microsoft.com/office/drawing/2014/main" id="{F893E8C6-54E6-0C47-BD14-0E6E5089BA7F}"/>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D176CD69-C9F4-9C4D-B83A-C296395DF39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6" name="Group 245">
                      <a:extLst>
                        <a:ext uri="{FF2B5EF4-FFF2-40B4-BE49-F238E27FC236}">
                          <a16:creationId xmlns:a16="http://schemas.microsoft.com/office/drawing/2014/main" id="{B94F745E-2C60-F442-81F7-7D0CBA783E1D}"/>
                        </a:ext>
                      </a:extLst>
                    </p:cNvPr>
                    <p:cNvGrpSpPr/>
                    <p:nvPr/>
                  </p:nvGrpSpPr>
                  <p:grpSpPr>
                    <a:xfrm>
                      <a:off x="6712956" y="9045673"/>
                      <a:ext cx="464984" cy="138505"/>
                      <a:chOff x="551886" y="4922823"/>
                      <a:chExt cx="508602" cy="151498"/>
                    </a:xfrm>
                  </p:grpSpPr>
                  <p:sp>
                    <p:nvSpPr>
                      <p:cNvPr id="268" name="Rectangle 267">
                        <a:extLst>
                          <a:ext uri="{FF2B5EF4-FFF2-40B4-BE49-F238E27FC236}">
                            <a16:creationId xmlns:a16="http://schemas.microsoft.com/office/drawing/2014/main" id="{4DF8A28E-9F59-BE41-BAF2-C7991A434DF2}"/>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9" name="Oval 268">
                        <a:extLst>
                          <a:ext uri="{FF2B5EF4-FFF2-40B4-BE49-F238E27FC236}">
                            <a16:creationId xmlns:a16="http://schemas.microsoft.com/office/drawing/2014/main" id="{B2A79333-E6FD-224E-BF21-0180E749634A}"/>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70" name="Straight Connector 269">
                        <a:extLst>
                          <a:ext uri="{FF2B5EF4-FFF2-40B4-BE49-F238E27FC236}">
                            <a16:creationId xmlns:a16="http://schemas.microsoft.com/office/drawing/2014/main" id="{0001DA93-A807-7D43-BA58-9AE6B5CB3F57}"/>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47" name="Straight Connector 246">
                      <a:extLst>
                        <a:ext uri="{FF2B5EF4-FFF2-40B4-BE49-F238E27FC236}">
                          <a16:creationId xmlns:a16="http://schemas.microsoft.com/office/drawing/2014/main" id="{1A3B0D12-2076-9746-8A88-6B33D100B24A}"/>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146621C-D43A-F74D-8505-1831C579845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E2DE358-1E71-D84A-A3C0-1E319EA18F39}"/>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182B588-6C35-0243-B5E3-9C928C78DA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230092A-314D-4140-BBBE-68F8D7445777}"/>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33D628E-19F0-7C43-B790-62ADA51C462A}"/>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8D9D57F-8B62-E647-AE68-828DE5CE4BD9}"/>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BD4AF6A-A3AE-F748-8DD9-ADAD16A88FB3}"/>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6" name="Group 515">
                  <a:extLst>
                    <a:ext uri="{FF2B5EF4-FFF2-40B4-BE49-F238E27FC236}">
                      <a16:creationId xmlns:a16="http://schemas.microsoft.com/office/drawing/2014/main" id="{76A8E501-3E79-A941-A0F9-1F162F991AC9}"/>
                    </a:ext>
                  </a:extLst>
                </p:cNvPr>
                <p:cNvGrpSpPr/>
                <p:nvPr/>
              </p:nvGrpSpPr>
              <p:grpSpPr>
                <a:xfrm>
                  <a:off x="3965022" y="5494592"/>
                  <a:ext cx="831068" cy="577781"/>
                  <a:chOff x="2601701" y="5883212"/>
                  <a:chExt cx="831068" cy="577781"/>
                </a:xfrm>
              </p:grpSpPr>
              <p:sp>
                <p:nvSpPr>
                  <p:cNvPr id="517" name="TextBox 516">
                    <a:extLst>
                      <a:ext uri="{FF2B5EF4-FFF2-40B4-BE49-F238E27FC236}">
                        <a16:creationId xmlns:a16="http://schemas.microsoft.com/office/drawing/2014/main" id="{E6D42AC8-7DD8-E740-ABAD-FD4E499403A6}"/>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518" name="Group 517">
                    <a:extLst>
                      <a:ext uri="{FF2B5EF4-FFF2-40B4-BE49-F238E27FC236}">
                        <a16:creationId xmlns:a16="http://schemas.microsoft.com/office/drawing/2014/main" id="{4431EB2E-1D82-5F44-A1A3-70D038FCA06A}"/>
                      </a:ext>
                    </a:extLst>
                  </p:cNvPr>
                  <p:cNvGrpSpPr/>
                  <p:nvPr/>
                </p:nvGrpSpPr>
                <p:grpSpPr>
                  <a:xfrm>
                    <a:off x="2867821" y="5883212"/>
                    <a:ext cx="317340" cy="313918"/>
                    <a:chOff x="6712956" y="9045673"/>
                    <a:chExt cx="464984" cy="459971"/>
                  </a:xfrm>
                </p:grpSpPr>
                <p:sp>
                  <p:nvSpPr>
                    <p:cNvPr id="519" name="Rectangle 518">
                      <a:extLst>
                        <a:ext uri="{FF2B5EF4-FFF2-40B4-BE49-F238E27FC236}">
                          <a16:creationId xmlns:a16="http://schemas.microsoft.com/office/drawing/2014/main" id="{4443554E-8B97-9649-BD56-58D40BD2FEE3}"/>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0" name="Rectangle 519">
                      <a:extLst>
                        <a:ext uri="{FF2B5EF4-FFF2-40B4-BE49-F238E27FC236}">
                          <a16:creationId xmlns:a16="http://schemas.microsoft.com/office/drawing/2014/main" id="{04A064F9-DB6E-2C4C-84FC-55CEF1FAF8F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1" name="Group 520">
                      <a:extLst>
                        <a:ext uri="{FF2B5EF4-FFF2-40B4-BE49-F238E27FC236}">
                          <a16:creationId xmlns:a16="http://schemas.microsoft.com/office/drawing/2014/main" id="{AAAE0D36-5B2D-1649-80BE-E04EB47E7D72}"/>
                        </a:ext>
                      </a:extLst>
                    </p:cNvPr>
                    <p:cNvGrpSpPr/>
                    <p:nvPr/>
                  </p:nvGrpSpPr>
                  <p:grpSpPr>
                    <a:xfrm>
                      <a:off x="6712956" y="9045673"/>
                      <a:ext cx="464984" cy="138505"/>
                      <a:chOff x="551886" y="4922823"/>
                      <a:chExt cx="508602" cy="151498"/>
                    </a:xfrm>
                  </p:grpSpPr>
                  <p:sp>
                    <p:nvSpPr>
                      <p:cNvPr id="530" name="Rectangle 529">
                        <a:extLst>
                          <a:ext uri="{FF2B5EF4-FFF2-40B4-BE49-F238E27FC236}">
                            <a16:creationId xmlns:a16="http://schemas.microsoft.com/office/drawing/2014/main" id="{62C077F4-AF99-CD43-A4B9-0131B3EA104D}"/>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1" name="Oval 530">
                        <a:extLst>
                          <a:ext uri="{FF2B5EF4-FFF2-40B4-BE49-F238E27FC236}">
                            <a16:creationId xmlns:a16="http://schemas.microsoft.com/office/drawing/2014/main" id="{7A3B29C6-DCC7-B54B-A1AB-C2F3C04368C8}"/>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32" name="Straight Connector 531">
                        <a:extLst>
                          <a:ext uri="{FF2B5EF4-FFF2-40B4-BE49-F238E27FC236}">
                            <a16:creationId xmlns:a16="http://schemas.microsoft.com/office/drawing/2014/main" id="{B9D45F34-79E2-0441-8DE0-78F79CDDF1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22" name="Straight Connector 521">
                      <a:extLst>
                        <a:ext uri="{FF2B5EF4-FFF2-40B4-BE49-F238E27FC236}">
                          <a16:creationId xmlns:a16="http://schemas.microsoft.com/office/drawing/2014/main" id="{F9E32227-DAC1-DF48-909F-3D3FEECEC584}"/>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756D9367-B050-DC47-B813-27E2CF5D078D}"/>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E5924ED6-33BC-FF4B-ABD4-C4AE5540AF3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CD44BE65-2EC0-D54C-B2EA-4AAE1856BA37}"/>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AC995BDE-C184-4547-ABD9-6B2437891F2F}"/>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953B041F-E082-274F-835D-457699B6500B}"/>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40316641-C0E8-FF41-A691-7F28401A7C54}"/>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D610662-5732-384B-91C7-746BA9520D37}"/>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33" name="Group 532">
                  <a:extLst>
                    <a:ext uri="{FF2B5EF4-FFF2-40B4-BE49-F238E27FC236}">
                      <a16:creationId xmlns:a16="http://schemas.microsoft.com/office/drawing/2014/main" id="{19526B77-EC7A-D64D-85BD-C5820ED1C7BE}"/>
                    </a:ext>
                  </a:extLst>
                </p:cNvPr>
                <p:cNvGrpSpPr/>
                <p:nvPr/>
              </p:nvGrpSpPr>
              <p:grpSpPr>
                <a:xfrm>
                  <a:off x="5291524" y="5494592"/>
                  <a:ext cx="831068" cy="577781"/>
                  <a:chOff x="2601701" y="5883212"/>
                  <a:chExt cx="831068" cy="577781"/>
                </a:xfrm>
              </p:grpSpPr>
              <p:sp>
                <p:nvSpPr>
                  <p:cNvPr id="534" name="TextBox 533">
                    <a:extLst>
                      <a:ext uri="{FF2B5EF4-FFF2-40B4-BE49-F238E27FC236}">
                        <a16:creationId xmlns:a16="http://schemas.microsoft.com/office/drawing/2014/main" id="{352A7484-C450-1E4C-8EDB-89821AB4FCE3}"/>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535" name="Group 534">
                    <a:extLst>
                      <a:ext uri="{FF2B5EF4-FFF2-40B4-BE49-F238E27FC236}">
                        <a16:creationId xmlns:a16="http://schemas.microsoft.com/office/drawing/2014/main" id="{2963ACF8-AA8A-D749-8930-F9B9182B0CA0}"/>
                      </a:ext>
                    </a:extLst>
                  </p:cNvPr>
                  <p:cNvGrpSpPr/>
                  <p:nvPr/>
                </p:nvGrpSpPr>
                <p:grpSpPr>
                  <a:xfrm>
                    <a:off x="2867821" y="5883212"/>
                    <a:ext cx="317340" cy="313918"/>
                    <a:chOff x="6712956" y="9045673"/>
                    <a:chExt cx="464984" cy="459971"/>
                  </a:xfrm>
                </p:grpSpPr>
                <p:sp>
                  <p:nvSpPr>
                    <p:cNvPr id="536" name="Rectangle 535">
                      <a:extLst>
                        <a:ext uri="{FF2B5EF4-FFF2-40B4-BE49-F238E27FC236}">
                          <a16:creationId xmlns:a16="http://schemas.microsoft.com/office/drawing/2014/main" id="{97914BAD-6E97-8E4E-B122-DF2950A691DE}"/>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7" name="Rectangle 536">
                      <a:extLst>
                        <a:ext uri="{FF2B5EF4-FFF2-40B4-BE49-F238E27FC236}">
                          <a16:creationId xmlns:a16="http://schemas.microsoft.com/office/drawing/2014/main" id="{88EA9E1C-013E-CB4C-958C-2C5277C0EE17}"/>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38" name="Group 537">
                      <a:extLst>
                        <a:ext uri="{FF2B5EF4-FFF2-40B4-BE49-F238E27FC236}">
                          <a16:creationId xmlns:a16="http://schemas.microsoft.com/office/drawing/2014/main" id="{9B6DF391-6506-8A4A-BD3A-1F31F2E268EC}"/>
                        </a:ext>
                      </a:extLst>
                    </p:cNvPr>
                    <p:cNvGrpSpPr/>
                    <p:nvPr/>
                  </p:nvGrpSpPr>
                  <p:grpSpPr>
                    <a:xfrm>
                      <a:off x="6712956" y="9045673"/>
                      <a:ext cx="464984" cy="138505"/>
                      <a:chOff x="551886" y="4922823"/>
                      <a:chExt cx="508602" cy="151498"/>
                    </a:xfrm>
                  </p:grpSpPr>
                  <p:sp>
                    <p:nvSpPr>
                      <p:cNvPr id="547" name="Rectangle 546">
                        <a:extLst>
                          <a:ext uri="{FF2B5EF4-FFF2-40B4-BE49-F238E27FC236}">
                            <a16:creationId xmlns:a16="http://schemas.microsoft.com/office/drawing/2014/main" id="{7FB522E8-839E-4748-A2D3-132B3505F84A}"/>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8" name="Oval 547">
                        <a:extLst>
                          <a:ext uri="{FF2B5EF4-FFF2-40B4-BE49-F238E27FC236}">
                            <a16:creationId xmlns:a16="http://schemas.microsoft.com/office/drawing/2014/main" id="{61A20461-7F9B-8649-8513-DC30CD389A25}"/>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49" name="Straight Connector 548">
                        <a:extLst>
                          <a:ext uri="{FF2B5EF4-FFF2-40B4-BE49-F238E27FC236}">
                            <a16:creationId xmlns:a16="http://schemas.microsoft.com/office/drawing/2014/main" id="{9E3A14EE-01D9-3B4D-BB55-7AB789E5252E}"/>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39" name="Straight Connector 538">
                      <a:extLst>
                        <a:ext uri="{FF2B5EF4-FFF2-40B4-BE49-F238E27FC236}">
                          <a16:creationId xmlns:a16="http://schemas.microsoft.com/office/drawing/2014/main" id="{B6238CD8-C82D-FE4C-B831-9F2897DFD68C}"/>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88DE1EFE-83E1-294D-98CA-B1E030068C3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688A6F7D-9BA3-7D40-BA50-09C2D30471A5}"/>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5B1DF23D-C443-FB40-B28E-49819110429D}"/>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22F85206-45C0-9C4B-90CC-7CF8E288164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C134E871-0F4D-1843-BABF-0CDBC63FA44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2A5C9ED8-9013-D547-BAAE-9D45DD0A4AC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2717FF71-36A2-3946-BCD7-9985CD4709FB}"/>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50" name="Group 549">
                  <a:extLst>
                    <a:ext uri="{FF2B5EF4-FFF2-40B4-BE49-F238E27FC236}">
                      <a16:creationId xmlns:a16="http://schemas.microsoft.com/office/drawing/2014/main" id="{572FE91A-5328-2F49-87EE-E6825C1DFD86}"/>
                    </a:ext>
                  </a:extLst>
                </p:cNvPr>
                <p:cNvGrpSpPr/>
                <p:nvPr/>
              </p:nvGrpSpPr>
              <p:grpSpPr>
                <a:xfrm>
                  <a:off x="6650817" y="5503843"/>
                  <a:ext cx="831068" cy="577781"/>
                  <a:chOff x="2601701" y="5883212"/>
                  <a:chExt cx="831068" cy="577781"/>
                </a:xfrm>
              </p:grpSpPr>
              <p:sp>
                <p:nvSpPr>
                  <p:cNvPr id="551" name="TextBox 550">
                    <a:extLst>
                      <a:ext uri="{FF2B5EF4-FFF2-40B4-BE49-F238E27FC236}">
                        <a16:creationId xmlns:a16="http://schemas.microsoft.com/office/drawing/2014/main" id="{397E7E73-EE82-F948-A6E0-A5FFA1EA20F6}"/>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552" name="Group 551">
                    <a:extLst>
                      <a:ext uri="{FF2B5EF4-FFF2-40B4-BE49-F238E27FC236}">
                        <a16:creationId xmlns:a16="http://schemas.microsoft.com/office/drawing/2014/main" id="{DB7460BC-5646-1141-AEE1-25192540F094}"/>
                      </a:ext>
                    </a:extLst>
                  </p:cNvPr>
                  <p:cNvGrpSpPr/>
                  <p:nvPr/>
                </p:nvGrpSpPr>
                <p:grpSpPr>
                  <a:xfrm>
                    <a:off x="2867821" y="5883212"/>
                    <a:ext cx="317340" cy="313918"/>
                    <a:chOff x="6712956" y="9045673"/>
                    <a:chExt cx="464984" cy="459971"/>
                  </a:xfrm>
                </p:grpSpPr>
                <p:sp>
                  <p:nvSpPr>
                    <p:cNvPr id="553" name="Rectangle 552">
                      <a:extLst>
                        <a:ext uri="{FF2B5EF4-FFF2-40B4-BE49-F238E27FC236}">
                          <a16:creationId xmlns:a16="http://schemas.microsoft.com/office/drawing/2014/main" id="{F9D75ED2-7039-754B-BA08-9165C53176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4" name="Rectangle 553">
                      <a:extLst>
                        <a:ext uri="{FF2B5EF4-FFF2-40B4-BE49-F238E27FC236}">
                          <a16:creationId xmlns:a16="http://schemas.microsoft.com/office/drawing/2014/main" id="{D977A923-0DE2-3B40-8CDE-953510B91A8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55" name="Group 554">
                      <a:extLst>
                        <a:ext uri="{FF2B5EF4-FFF2-40B4-BE49-F238E27FC236}">
                          <a16:creationId xmlns:a16="http://schemas.microsoft.com/office/drawing/2014/main" id="{BBEF7754-5858-4F4D-9D1D-CF9221DAF164}"/>
                        </a:ext>
                      </a:extLst>
                    </p:cNvPr>
                    <p:cNvGrpSpPr/>
                    <p:nvPr/>
                  </p:nvGrpSpPr>
                  <p:grpSpPr>
                    <a:xfrm>
                      <a:off x="6712956" y="9045673"/>
                      <a:ext cx="464984" cy="138505"/>
                      <a:chOff x="551886" y="4922823"/>
                      <a:chExt cx="508602" cy="151498"/>
                    </a:xfrm>
                  </p:grpSpPr>
                  <p:sp>
                    <p:nvSpPr>
                      <p:cNvPr id="564" name="Rectangle 563">
                        <a:extLst>
                          <a:ext uri="{FF2B5EF4-FFF2-40B4-BE49-F238E27FC236}">
                            <a16:creationId xmlns:a16="http://schemas.microsoft.com/office/drawing/2014/main" id="{8D9B4BDC-4F54-144B-B083-682BAC0B9029}"/>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5" name="Oval 564">
                        <a:extLst>
                          <a:ext uri="{FF2B5EF4-FFF2-40B4-BE49-F238E27FC236}">
                            <a16:creationId xmlns:a16="http://schemas.microsoft.com/office/drawing/2014/main" id="{EF4066D4-3577-5848-B4CF-0F5E8B586709}"/>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66" name="Straight Connector 565">
                        <a:extLst>
                          <a:ext uri="{FF2B5EF4-FFF2-40B4-BE49-F238E27FC236}">
                            <a16:creationId xmlns:a16="http://schemas.microsoft.com/office/drawing/2014/main" id="{6737A257-A214-164C-BE88-A2666B178B0C}"/>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56" name="Straight Connector 555">
                      <a:extLst>
                        <a:ext uri="{FF2B5EF4-FFF2-40B4-BE49-F238E27FC236}">
                          <a16:creationId xmlns:a16="http://schemas.microsoft.com/office/drawing/2014/main" id="{0AF2E54E-C51B-6741-9A01-18774F7F5952}"/>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48830C8F-9716-9F40-A2B6-9A3160D4F41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8FE927E9-6155-A548-9E7C-4BC887E77F07}"/>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BE294872-B769-9043-94B5-B29DCFEC3AF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0DD454A-87EA-F142-B5B8-DA4504B658C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F6A96B99-125C-4C41-93F2-292EF55A24E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FBB3965E-628C-4848-8CF0-4914EAD93D7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7807644D-5A3D-AC4F-8A3F-E28AC1F7972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7" name="Group 566">
                  <a:extLst>
                    <a:ext uri="{FF2B5EF4-FFF2-40B4-BE49-F238E27FC236}">
                      <a16:creationId xmlns:a16="http://schemas.microsoft.com/office/drawing/2014/main" id="{B6EC7F98-0BCD-5042-8BC8-9CDD83164685}"/>
                    </a:ext>
                  </a:extLst>
                </p:cNvPr>
                <p:cNvGrpSpPr/>
                <p:nvPr/>
              </p:nvGrpSpPr>
              <p:grpSpPr>
                <a:xfrm>
                  <a:off x="7995728" y="5512696"/>
                  <a:ext cx="831068" cy="577781"/>
                  <a:chOff x="2601701" y="5883212"/>
                  <a:chExt cx="831068" cy="577781"/>
                </a:xfrm>
              </p:grpSpPr>
              <p:sp>
                <p:nvSpPr>
                  <p:cNvPr id="568" name="TextBox 567">
                    <a:extLst>
                      <a:ext uri="{FF2B5EF4-FFF2-40B4-BE49-F238E27FC236}">
                        <a16:creationId xmlns:a16="http://schemas.microsoft.com/office/drawing/2014/main" id="{E0FEA766-9A11-AE41-8E7B-B07CF2931FF7}"/>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569" name="Group 568">
                    <a:extLst>
                      <a:ext uri="{FF2B5EF4-FFF2-40B4-BE49-F238E27FC236}">
                        <a16:creationId xmlns:a16="http://schemas.microsoft.com/office/drawing/2014/main" id="{CAB06B9B-7C75-DB49-8B6E-3B7AC3213BDE}"/>
                      </a:ext>
                    </a:extLst>
                  </p:cNvPr>
                  <p:cNvGrpSpPr/>
                  <p:nvPr/>
                </p:nvGrpSpPr>
                <p:grpSpPr>
                  <a:xfrm>
                    <a:off x="2867821" y="5883212"/>
                    <a:ext cx="317340" cy="313918"/>
                    <a:chOff x="6712956" y="9045673"/>
                    <a:chExt cx="464984" cy="459971"/>
                  </a:xfrm>
                </p:grpSpPr>
                <p:sp>
                  <p:nvSpPr>
                    <p:cNvPr id="570" name="Rectangle 569">
                      <a:extLst>
                        <a:ext uri="{FF2B5EF4-FFF2-40B4-BE49-F238E27FC236}">
                          <a16:creationId xmlns:a16="http://schemas.microsoft.com/office/drawing/2014/main" id="{C998E1E7-2D54-764D-88F6-824F6898BB20}"/>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1" name="Rectangle 570">
                      <a:extLst>
                        <a:ext uri="{FF2B5EF4-FFF2-40B4-BE49-F238E27FC236}">
                          <a16:creationId xmlns:a16="http://schemas.microsoft.com/office/drawing/2014/main" id="{39A78577-6460-3642-AA08-06A6E30614F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72" name="Group 571">
                      <a:extLst>
                        <a:ext uri="{FF2B5EF4-FFF2-40B4-BE49-F238E27FC236}">
                          <a16:creationId xmlns:a16="http://schemas.microsoft.com/office/drawing/2014/main" id="{78B713C2-093A-2C44-84EF-B8F97920E221}"/>
                        </a:ext>
                      </a:extLst>
                    </p:cNvPr>
                    <p:cNvGrpSpPr/>
                    <p:nvPr/>
                  </p:nvGrpSpPr>
                  <p:grpSpPr>
                    <a:xfrm>
                      <a:off x="6712956" y="9045673"/>
                      <a:ext cx="464984" cy="138505"/>
                      <a:chOff x="551886" y="4922823"/>
                      <a:chExt cx="508602" cy="151498"/>
                    </a:xfrm>
                  </p:grpSpPr>
                  <p:sp>
                    <p:nvSpPr>
                      <p:cNvPr id="581" name="Rectangle 580">
                        <a:extLst>
                          <a:ext uri="{FF2B5EF4-FFF2-40B4-BE49-F238E27FC236}">
                            <a16:creationId xmlns:a16="http://schemas.microsoft.com/office/drawing/2014/main" id="{0142E9A6-9AB5-724A-A518-ACD558347187}"/>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2" name="Oval 581">
                        <a:extLst>
                          <a:ext uri="{FF2B5EF4-FFF2-40B4-BE49-F238E27FC236}">
                            <a16:creationId xmlns:a16="http://schemas.microsoft.com/office/drawing/2014/main" id="{0A175BBC-2D4F-AA46-BDD9-1C392C0B7503}"/>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83" name="Straight Connector 582">
                        <a:extLst>
                          <a:ext uri="{FF2B5EF4-FFF2-40B4-BE49-F238E27FC236}">
                            <a16:creationId xmlns:a16="http://schemas.microsoft.com/office/drawing/2014/main" id="{CBA153A7-1D6E-8C43-A9F4-A30A81234A0A}"/>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73" name="Straight Connector 572">
                      <a:extLst>
                        <a:ext uri="{FF2B5EF4-FFF2-40B4-BE49-F238E27FC236}">
                          <a16:creationId xmlns:a16="http://schemas.microsoft.com/office/drawing/2014/main" id="{4BA20CCB-7FEB-4A4D-A113-816AE25A8EB9}"/>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865CE0D2-F114-F442-84CB-271AF0D2E7AF}"/>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A758BE6B-D358-6B4F-B896-02B8F78414C4}"/>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0342211E-E14F-954F-A1EF-5A4E7FFCEBFB}"/>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61695851-0A68-9542-B0BB-7AFDD159D50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5F924029-55E2-1A4E-844B-B6564A55A345}"/>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CF9D7C43-D8EE-8E4C-BF63-E785C63DC986}"/>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2FBC159-7BD7-4049-9111-9BF78843DFCF}"/>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4" name="Group 583">
                  <a:extLst>
                    <a:ext uri="{FF2B5EF4-FFF2-40B4-BE49-F238E27FC236}">
                      <a16:creationId xmlns:a16="http://schemas.microsoft.com/office/drawing/2014/main" id="{AC795AC6-157D-C649-B55D-FFC4FAFD5BB9}"/>
                    </a:ext>
                  </a:extLst>
                </p:cNvPr>
                <p:cNvGrpSpPr/>
                <p:nvPr/>
              </p:nvGrpSpPr>
              <p:grpSpPr>
                <a:xfrm>
                  <a:off x="9340639" y="5512696"/>
                  <a:ext cx="831068" cy="577781"/>
                  <a:chOff x="2601701" y="5883212"/>
                  <a:chExt cx="831068" cy="577781"/>
                </a:xfrm>
              </p:grpSpPr>
              <p:sp>
                <p:nvSpPr>
                  <p:cNvPr id="585" name="TextBox 584">
                    <a:extLst>
                      <a:ext uri="{FF2B5EF4-FFF2-40B4-BE49-F238E27FC236}">
                        <a16:creationId xmlns:a16="http://schemas.microsoft.com/office/drawing/2014/main" id="{8019F070-A70B-C245-830A-2F3FF382D241}"/>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586" name="Group 585">
                    <a:extLst>
                      <a:ext uri="{FF2B5EF4-FFF2-40B4-BE49-F238E27FC236}">
                        <a16:creationId xmlns:a16="http://schemas.microsoft.com/office/drawing/2014/main" id="{7540C5A0-6755-6049-9C4F-5C0FE6C3FEF5}"/>
                      </a:ext>
                    </a:extLst>
                  </p:cNvPr>
                  <p:cNvGrpSpPr/>
                  <p:nvPr/>
                </p:nvGrpSpPr>
                <p:grpSpPr>
                  <a:xfrm>
                    <a:off x="2867821" y="5883212"/>
                    <a:ext cx="317340" cy="313918"/>
                    <a:chOff x="6712956" y="9045673"/>
                    <a:chExt cx="464984" cy="459971"/>
                  </a:xfrm>
                </p:grpSpPr>
                <p:sp>
                  <p:nvSpPr>
                    <p:cNvPr id="587" name="Rectangle 586">
                      <a:extLst>
                        <a:ext uri="{FF2B5EF4-FFF2-40B4-BE49-F238E27FC236}">
                          <a16:creationId xmlns:a16="http://schemas.microsoft.com/office/drawing/2014/main" id="{573EDA02-8A0A-D04F-85AB-E44D38A6E1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8" name="Rectangle 587">
                      <a:extLst>
                        <a:ext uri="{FF2B5EF4-FFF2-40B4-BE49-F238E27FC236}">
                          <a16:creationId xmlns:a16="http://schemas.microsoft.com/office/drawing/2014/main" id="{56D05172-C43F-C547-9090-74E9B7A2E42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89" name="Group 588">
                      <a:extLst>
                        <a:ext uri="{FF2B5EF4-FFF2-40B4-BE49-F238E27FC236}">
                          <a16:creationId xmlns:a16="http://schemas.microsoft.com/office/drawing/2014/main" id="{02E2F390-88FF-6040-8CF2-7AEC600E2138}"/>
                        </a:ext>
                      </a:extLst>
                    </p:cNvPr>
                    <p:cNvGrpSpPr/>
                    <p:nvPr/>
                  </p:nvGrpSpPr>
                  <p:grpSpPr>
                    <a:xfrm>
                      <a:off x="6712956" y="9045673"/>
                      <a:ext cx="464984" cy="138505"/>
                      <a:chOff x="551886" y="4922823"/>
                      <a:chExt cx="508602" cy="151498"/>
                    </a:xfrm>
                  </p:grpSpPr>
                  <p:sp>
                    <p:nvSpPr>
                      <p:cNvPr id="598" name="Rectangle 597">
                        <a:extLst>
                          <a:ext uri="{FF2B5EF4-FFF2-40B4-BE49-F238E27FC236}">
                            <a16:creationId xmlns:a16="http://schemas.microsoft.com/office/drawing/2014/main" id="{953AB943-195C-D34A-94D0-5E5C4159257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9" name="Oval 598">
                        <a:extLst>
                          <a:ext uri="{FF2B5EF4-FFF2-40B4-BE49-F238E27FC236}">
                            <a16:creationId xmlns:a16="http://schemas.microsoft.com/office/drawing/2014/main" id="{449AB676-3A4D-7B45-8E97-77244E4C8064}"/>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00" name="Straight Connector 599">
                        <a:extLst>
                          <a:ext uri="{FF2B5EF4-FFF2-40B4-BE49-F238E27FC236}">
                            <a16:creationId xmlns:a16="http://schemas.microsoft.com/office/drawing/2014/main" id="{6E7D3DB7-DE2B-444A-BFB2-13D6CA0678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90" name="Straight Connector 589">
                      <a:extLst>
                        <a:ext uri="{FF2B5EF4-FFF2-40B4-BE49-F238E27FC236}">
                          <a16:creationId xmlns:a16="http://schemas.microsoft.com/office/drawing/2014/main" id="{401941E2-17C6-1B4A-8027-18379EB957BD}"/>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33D3C8E5-1698-E841-8C75-B19F02E2A3C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43807532-2381-1643-A8F8-B5B295BF11F0}"/>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DADA7250-5147-4E40-BB61-B304D2B4D6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50E7CCA7-2F31-B94D-9576-605BCD219A66}"/>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4A3C7429-66AB-0B48-A829-9E5A501420E0}"/>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1ED7BD03-289C-E242-850C-89C32229A3B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5930D005-D3DD-7040-98D7-EDB4CF8E9CB4}"/>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01" name="Group 600">
                  <a:extLst>
                    <a:ext uri="{FF2B5EF4-FFF2-40B4-BE49-F238E27FC236}">
                      <a16:creationId xmlns:a16="http://schemas.microsoft.com/office/drawing/2014/main" id="{E016A479-EAD2-AF49-B806-0A9F0237D3DD}"/>
                    </a:ext>
                  </a:extLst>
                </p:cNvPr>
                <p:cNvGrpSpPr/>
                <p:nvPr/>
              </p:nvGrpSpPr>
              <p:grpSpPr>
                <a:xfrm>
                  <a:off x="10686897" y="5520257"/>
                  <a:ext cx="831068" cy="577781"/>
                  <a:chOff x="2601701" y="5883212"/>
                  <a:chExt cx="831068" cy="577781"/>
                </a:xfrm>
              </p:grpSpPr>
              <p:sp>
                <p:nvSpPr>
                  <p:cNvPr id="602" name="TextBox 601">
                    <a:extLst>
                      <a:ext uri="{FF2B5EF4-FFF2-40B4-BE49-F238E27FC236}">
                        <a16:creationId xmlns:a16="http://schemas.microsoft.com/office/drawing/2014/main" id="{80580BDB-05CE-CA4F-9985-CC7551D86142}"/>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603" name="Group 602">
                    <a:extLst>
                      <a:ext uri="{FF2B5EF4-FFF2-40B4-BE49-F238E27FC236}">
                        <a16:creationId xmlns:a16="http://schemas.microsoft.com/office/drawing/2014/main" id="{92E05CAC-D9DB-0D4F-9AD6-36C2960D40FA}"/>
                      </a:ext>
                    </a:extLst>
                  </p:cNvPr>
                  <p:cNvGrpSpPr/>
                  <p:nvPr/>
                </p:nvGrpSpPr>
                <p:grpSpPr>
                  <a:xfrm>
                    <a:off x="2867821" y="5883212"/>
                    <a:ext cx="317340" cy="313918"/>
                    <a:chOff x="6712956" y="9045673"/>
                    <a:chExt cx="464984" cy="459971"/>
                  </a:xfrm>
                </p:grpSpPr>
                <p:sp>
                  <p:nvSpPr>
                    <p:cNvPr id="604" name="Rectangle 603">
                      <a:extLst>
                        <a:ext uri="{FF2B5EF4-FFF2-40B4-BE49-F238E27FC236}">
                          <a16:creationId xmlns:a16="http://schemas.microsoft.com/office/drawing/2014/main" id="{AB347A38-8795-5D45-9769-F5F3E6731387}"/>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5" name="Rectangle 604">
                      <a:extLst>
                        <a:ext uri="{FF2B5EF4-FFF2-40B4-BE49-F238E27FC236}">
                          <a16:creationId xmlns:a16="http://schemas.microsoft.com/office/drawing/2014/main" id="{6B45BDB5-17E5-4942-86D6-567F38FB19B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06" name="Group 605">
                      <a:extLst>
                        <a:ext uri="{FF2B5EF4-FFF2-40B4-BE49-F238E27FC236}">
                          <a16:creationId xmlns:a16="http://schemas.microsoft.com/office/drawing/2014/main" id="{6E56783D-BBC1-E240-9E5C-82FF2CAE14FE}"/>
                        </a:ext>
                      </a:extLst>
                    </p:cNvPr>
                    <p:cNvGrpSpPr/>
                    <p:nvPr/>
                  </p:nvGrpSpPr>
                  <p:grpSpPr>
                    <a:xfrm>
                      <a:off x="6712956" y="9045673"/>
                      <a:ext cx="464984" cy="138505"/>
                      <a:chOff x="551886" y="4922823"/>
                      <a:chExt cx="508602" cy="151498"/>
                    </a:xfrm>
                  </p:grpSpPr>
                  <p:sp>
                    <p:nvSpPr>
                      <p:cNvPr id="615" name="Rectangle 614">
                        <a:extLst>
                          <a:ext uri="{FF2B5EF4-FFF2-40B4-BE49-F238E27FC236}">
                            <a16:creationId xmlns:a16="http://schemas.microsoft.com/office/drawing/2014/main" id="{042669B9-3C7F-E44A-A010-89EE9D2B9A75}"/>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6" name="Oval 615">
                        <a:extLst>
                          <a:ext uri="{FF2B5EF4-FFF2-40B4-BE49-F238E27FC236}">
                            <a16:creationId xmlns:a16="http://schemas.microsoft.com/office/drawing/2014/main" id="{A465B4AE-342F-7C4E-8F1B-6BE65B2CD58B}"/>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17" name="Straight Connector 616">
                        <a:extLst>
                          <a:ext uri="{FF2B5EF4-FFF2-40B4-BE49-F238E27FC236}">
                            <a16:creationId xmlns:a16="http://schemas.microsoft.com/office/drawing/2014/main" id="{C3898B18-3447-6A47-AFD1-E37B76ECA7E8}"/>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07" name="Straight Connector 606">
                      <a:extLst>
                        <a:ext uri="{FF2B5EF4-FFF2-40B4-BE49-F238E27FC236}">
                          <a16:creationId xmlns:a16="http://schemas.microsoft.com/office/drawing/2014/main" id="{88B6511F-FDAD-0C47-9E23-7DB29C5730E8}"/>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AF5BC0FB-7EFB-3F48-B224-11A4889E0A78}"/>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A91D7DD8-7092-7944-9151-2B3F53ED7CEE}"/>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0" name="Straight Connector 609">
                      <a:extLst>
                        <a:ext uri="{FF2B5EF4-FFF2-40B4-BE49-F238E27FC236}">
                          <a16:creationId xmlns:a16="http://schemas.microsoft.com/office/drawing/2014/main" id="{AAACA8B2-E3DC-9E49-96CA-812360CD692C}"/>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id="{8D854F83-987E-A440-BC39-C5F6B39C3760}"/>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0BD73F8F-8322-5F4E-B2E8-16BF95E9CCA3}"/>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B634E7E9-521D-9848-86B1-8F64693B6FE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id="{DB1F7853-FA02-0E40-8241-34D1E20F87B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21" name="Group 620">
                  <a:extLst>
                    <a:ext uri="{FF2B5EF4-FFF2-40B4-BE49-F238E27FC236}">
                      <a16:creationId xmlns:a16="http://schemas.microsoft.com/office/drawing/2014/main" id="{148FFD82-7AD3-E043-9F06-616BC140BE21}"/>
                    </a:ext>
                  </a:extLst>
                </p:cNvPr>
                <p:cNvGrpSpPr/>
                <p:nvPr/>
              </p:nvGrpSpPr>
              <p:grpSpPr>
                <a:xfrm>
                  <a:off x="6660949" y="1152637"/>
                  <a:ext cx="357399" cy="346269"/>
                  <a:chOff x="3525140" y="7975566"/>
                  <a:chExt cx="929360" cy="931976"/>
                </a:xfrm>
              </p:grpSpPr>
              <p:grpSp>
                <p:nvGrpSpPr>
                  <p:cNvPr id="622" name="Group 621">
                    <a:extLst>
                      <a:ext uri="{FF2B5EF4-FFF2-40B4-BE49-F238E27FC236}">
                        <a16:creationId xmlns:a16="http://schemas.microsoft.com/office/drawing/2014/main" id="{7B36D514-C4CC-9049-9F1F-3F419265DCD6}"/>
                      </a:ext>
                    </a:extLst>
                  </p:cNvPr>
                  <p:cNvGrpSpPr/>
                  <p:nvPr/>
                </p:nvGrpSpPr>
                <p:grpSpPr>
                  <a:xfrm>
                    <a:off x="3525140" y="7975566"/>
                    <a:ext cx="929360" cy="931976"/>
                    <a:chOff x="4825203" y="4636641"/>
                    <a:chExt cx="484632" cy="485997"/>
                  </a:xfrm>
                  <a:noFill/>
                </p:grpSpPr>
                <p:grpSp>
                  <p:nvGrpSpPr>
                    <p:cNvPr id="627" name="Group 626">
                      <a:extLst>
                        <a:ext uri="{FF2B5EF4-FFF2-40B4-BE49-F238E27FC236}">
                          <a16:creationId xmlns:a16="http://schemas.microsoft.com/office/drawing/2014/main" id="{A83DED60-5D1C-F544-9C7D-EAF84E663517}"/>
                        </a:ext>
                      </a:extLst>
                    </p:cNvPr>
                    <p:cNvGrpSpPr/>
                    <p:nvPr/>
                  </p:nvGrpSpPr>
                  <p:grpSpPr>
                    <a:xfrm>
                      <a:off x="4825203" y="4636641"/>
                      <a:ext cx="484632" cy="485997"/>
                      <a:chOff x="2107244" y="1575258"/>
                      <a:chExt cx="310993" cy="264555"/>
                    </a:xfrm>
                    <a:grpFill/>
                  </p:grpSpPr>
                  <p:sp>
                    <p:nvSpPr>
                      <p:cNvPr id="629" name="Rectangle 9">
                        <a:extLst>
                          <a:ext uri="{FF2B5EF4-FFF2-40B4-BE49-F238E27FC236}">
                            <a16:creationId xmlns:a16="http://schemas.microsoft.com/office/drawing/2014/main" id="{DED79499-D353-A142-999D-BE32944EF21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630" name="Line 10">
                        <a:extLst>
                          <a:ext uri="{FF2B5EF4-FFF2-40B4-BE49-F238E27FC236}">
                            <a16:creationId xmlns:a16="http://schemas.microsoft.com/office/drawing/2014/main" id="{52996241-2219-1D42-AA62-AEF7700BADD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628" name="Oval 627">
                      <a:extLst>
                        <a:ext uri="{FF2B5EF4-FFF2-40B4-BE49-F238E27FC236}">
                          <a16:creationId xmlns:a16="http://schemas.microsoft.com/office/drawing/2014/main" id="{2D25CCF7-AE99-8E4F-A8D2-7CA7B30290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623" name="Group 622">
                    <a:extLst>
                      <a:ext uri="{FF2B5EF4-FFF2-40B4-BE49-F238E27FC236}">
                        <a16:creationId xmlns:a16="http://schemas.microsoft.com/office/drawing/2014/main" id="{7B67599C-CAF9-EC42-8098-3654797E64A5}"/>
                      </a:ext>
                    </a:extLst>
                  </p:cNvPr>
                  <p:cNvGrpSpPr/>
                  <p:nvPr/>
                </p:nvGrpSpPr>
                <p:grpSpPr>
                  <a:xfrm>
                    <a:off x="3706612" y="8401316"/>
                    <a:ext cx="558506" cy="314758"/>
                    <a:chOff x="831850" y="2085362"/>
                    <a:chExt cx="923925" cy="520700"/>
                  </a:xfrm>
                </p:grpSpPr>
                <p:sp>
                  <p:nvSpPr>
                    <p:cNvPr id="624" name="Freeform 78">
                      <a:extLst>
                        <a:ext uri="{FF2B5EF4-FFF2-40B4-BE49-F238E27FC236}">
                          <a16:creationId xmlns:a16="http://schemas.microsoft.com/office/drawing/2014/main" id="{A11C2407-0133-E047-88F7-A5C5DF78F06F}"/>
                        </a:ext>
                      </a:extLst>
                    </p:cNvPr>
                    <p:cNvSpPr/>
                    <p:nvPr/>
                  </p:nvSpPr>
                  <p:spPr bwMode="auto">
                    <a:xfrm>
                      <a:off x="8318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25" name="Freeform 79">
                      <a:extLst>
                        <a:ext uri="{FF2B5EF4-FFF2-40B4-BE49-F238E27FC236}">
                          <a16:creationId xmlns:a16="http://schemas.microsoft.com/office/drawing/2014/main" id="{698B6EBF-F350-D246-8C12-864E08A6D9C7}"/>
                        </a:ext>
                      </a:extLst>
                    </p:cNvPr>
                    <p:cNvSpPr/>
                    <p:nvPr/>
                  </p:nvSpPr>
                  <p:spPr bwMode="auto">
                    <a:xfrm flipH="1">
                      <a:off x="15049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626" name="Straight Connector 625">
                      <a:extLst>
                        <a:ext uri="{FF2B5EF4-FFF2-40B4-BE49-F238E27FC236}">
                          <a16:creationId xmlns:a16="http://schemas.microsoft.com/office/drawing/2014/main" id="{B7A4F04F-D1E6-374B-8BD4-B5DCABF43D2B}"/>
                        </a:ext>
                      </a:extLst>
                    </p:cNvPr>
                    <p:cNvCxnSpPr/>
                    <p:nvPr/>
                  </p:nvCxnSpPr>
                  <p:spPr>
                    <a:xfrm flipH="1">
                      <a:off x="1181100" y="2085362"/>
                      <a:ext cx="215900"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31" name="Group 630">
                  <a:extLst>
                    <a:ext uri="{FF2B5EF4-FFF2-40B4-BE49-F238E27FC236}">
                      <a16:creationId xmlns:a16="http://schemas.microsoft.com/office/drawing/2014/main" id="{FB5845DC-3584-7144-A9A4-14853DA61E41}"/>
                    </a:ext>
                  </a:extLst>
                </p:cNvPr>
                <p:cNvGrpSpPr/>
                <p:nvPr/>
              </p:nvGrpSpPr>
              <p:grpSpPr>
                <a:xfrm>
                  <a:off x="9067373" y="1152637"/>
                  <a:ext cx="357399" cy="346269"/>
                  <a:chOff x="7157554" y="1735934"/>
                  <a:chExt cx="397423" cy="398542"/>
                </a:xfrm>
              </p:grpSpPr>
              <p:grpSp>
                <p:nvGrpSpPr>
                  <p:cNvPr id="632" name="Group 631">
                    <a:extLst>
                      <a:ext uri="{FF2B5EF4-FFF2-40B4-BE49-F238E27FC236}">
                        <a16:creationId xmlns:a16="http://schemas.microsoft.com/office/drawing/2014/main" id="{A4450A72-89FB-034C-AACB-50C5629BB57C}"/>
                      </a:ext>
                    </a:extLst>
                  </p:cNvPr>
                  <p:cNvGrpSpPr/>
                  <p:nvPr/>
                </p:nvGrpSpPr>
                <p:grpSpPr>
                  <a:xfrm>
                    <a:off x="7157554" y="1735934"/>
                    <a:ext cx="397423" cy="398542"/>
                    <a:chOff x="2107244" y="1575258"/>
                    <a:chExt cx="310993" cy="264555"/>
                  </a:xfrm>
                  <a:solidFill>
                    <a:srgbClr val="0078D7"/>
                  </a:solidFill>
                </p:grpSpPr>
                <p:sp>
                  <p:nvSpPr>
                    <p:cNvPr id="637" name="Rectangle 9">
                      <a:extLst>
                        <a:ext uri="{FF2B5EF4-FFF2-40B4-BE49-F238E27FC236}">
                          <a16:creationId xmlns:a16="http://schemas.microsoft.com/office/drawing/2014/main" id="{9FA7275F-44A3-F24B-8458-92A6E157EC67}"/>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638" name="Line 10">
                      <a:extLst>
                        <a:ext uri="{FF2B5EF4-FFF2-40B4-BE49-F238E27FC236}">
                          <a16:creationId xmlns:a16="http://schemas.microsoft.com/office/drawing/2014/main" id="{B4E6F8AA-CE5C-054C-BDC9-4592A704B3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633" name="Group 632">
                    <a:extLst>
                      <a:ext uri="{FF2B5EF4-FFF2-40B4-BE49-F238E27FC236}">
                        <a16:creationId xmlns:a16="http://schemas.microsoft.com/office/drawing/2014/main" id="{B830F05D-6569-754E-94B4-9540EEE2A439}"/>
                      </a:ext>
                    </a:extLst>
                  </p:cNvPr>
                  <p:cNvGrpSpPr/>
                  <p:nvPr/>
                </p:nvGrpSpPr>
                <p:grpSpPr>
                  <a:xfrm>
                    <a:off x="7264761" y="1903738"/>
                    <a:ext cx="191394" cy="180132"/>
                    <a:chOff x="2202934" y="1701907"/>
                    <a:chExt cx="95690" cy="90061"/>
                  </a:xfrm>
                  <a:solidFill>
                    <a:srgbClr val="50E6FF"/>
                  </a:solidFill>
                </p:grpSpPr>
                <p:sp>
                  <p:nvSpPr>
                    <p:cNvPr id="635" name="Freeform 14">
                      <a:extLst>
                        <a:ext uri="{FF2B5EF4-FFF2-40B4-BE49-F238E27FC236}">
                          <a16:creationId xmlns:a16="http://schemas.microsoft.com/office/drawing/2014/main" id="{7C35835C-C4E7-C34C-8AE1-31F169FA5BB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36" name="Line 15">
                      <a:extLst>
                        <a:ext uri="{FF2B5EF4-FFF2-40B4-BE49-F238E27FC236}">
                          <a16:creationId xmlns:a16="http://schemas.microsoft.com/office/drawing/2014/main" id="{92869FF0-80F5-5246-B0AE-5B903F53D428}"/>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4" name="Oval 633">
                    <a:extLst>
                      <a:ext uri="{FF2B5EF4-FFF2-40B4-BE49-F238E27FC236}">
                        <a16:creationId xmlns:a16="http://schemas.microsoft.com/office/drawing/2014/main" id="{1E5E1220-E062-7246-9AD6-3F91360442B8}"/>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639" name="Group 638">
                  <a:extLst>
                    <a:ext uri="{FF2B5EF4-FFF2-40B4-BE49-F238E27FC236}">
                      <a16:creationId xmlns:a16="http://schemas.microsoft.com/office/drawing/2014/main" id="{F092C4EB-AB7A-FE45-9633-57B512346802}"/>
                    </a:ext>
                  </a:extLst>
                </p:cNvPr>
                <p:cNvGrpSpPr/>
                <p:nvPr/>
              </p:nvGrpSpPr>
              <p:grpSpPr>
                <a:xfrm>
                  <a:off x="7903873" y="1169065"/>
                  <a:ext cx="357399" cy="346269"/>
                  <a:chOff x="5951054" y="1735934"/>
                  <a:chExt cx="397423" cy="398542"/>
                </a:xfrm>
              </p:grpSpPr>
              <p:grpSp>
                <p:nvGrpSpPr>
                  <p:cNvPr id="640" name="Group 639">
                    <a:extLst>
                      <a:ext uri="{FF2B5EF4-FFF2-40B4-BE49-F238E27FC236}">
                        <a16:creationId xmlns:a16="http://schemas.microsoft.com/office/drawing/2014/main" id="{47A03F9B-78E7-A148-979F-D44B0F8AE2B5}"/>
                      </a:ext>
                    </a:extLst>
                  </p:cNvPr>
                  <p:cNvGrpSpPr/>
                  <p:nvPr/>
                </p:nvGrpSpPr>
                <p:grpSpPr>
                  <a:xfrm>
                    <a:off x="5951054" y="1735934"/>
                    <a:ext cx="397423" cy="398542"/>
                    <a:chOff x="4825203" y="4636641"/>
                    <a:chExt cx="484632" cy="485997"/>
                  </a:xfrm>
                  <a:noFill/>
                </p:grpSpPr>
                <p:grpSp>
                  <p:nvGrpSpPr>
                    <p:cNvPr id="646" name="Group 645">
                      <a:extLst>
                        <a:ext uri="{FF2B5EF4-FFF2-40B4-BE49-F238E27FC236}">
                          <a16:creationId xmlns:a16="http://schemas.microsoft.com/office/drawing/2014/main" id="{4B9C330D-3451-9D45-9A81-671658BF2C3A}"/>
                        </a:ext>
                      </a:extLst>
                    </p:cNvPr>
                    <p:cNvGrpSpPr/>
                    <p:nvPr/>
                  </p:nvGrpSpPr>
                  <p:grpSpPr>
                    <a:xfrm>
                      <a:off x="4825203" y="4636641"/>
                      <a:ext cx="484632" cy="485997"/>
                      <a:chOff x="2107244" y="1575258"/>
                      <a:chExt cx="310993" cy="264555"/>
                    </a:xfrm>
                    <a:grpFill/>
                  </p:grpSpPr>
                  <p:sp>
                    <p:nvSpPr>
                      <p:cNvPr id="648" name="Rectangle 9">
                        <a:extLst>
                          <a:ext uri="{FF2B5EF4-FFF2-40B4-BE49-F238E27FC236}">
                            <a16:creationId xmlns:a16="http://schemas.microsoft.com/office/drawing/2014/main" id="{F3D396DD-FA25-2949-8F71-B8D0370C53A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649" name="Line 10">
                        <a:extLst>
                          <a:ext uri="{FF2B5EF4-FFF2-40B4-BE49-F238E27FC236}">
                            <a16:creationId xmlns:a16="http://schemas.microsoft.com/office/drawing/2014/main" id="{6F9D313B-5BA5-0D44-BBE3-79FA9F158C83}"/>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647" name="Oval 646">
                      <a:extLst>
                        <a:ext uri="{FF2B5EF4-FFF2-40B4-BE49-F238E27FC236}">
                          <a16:creationId xmlns:a16="http://schemas.microsoft.com/office/drawing/2014/main" id="{4E2BC696-15FF-FD46-9FED-D1F60D7C74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641" name="Freeform 5">
                    <a:extLst>
                      <a:ext uri="{FF2B5EF4-FFF2-40B4-BE49-F238E27FC236}">
                        <a16:creationId xmlns:a16="http://schemas.microsoft.com/office/drawing/2014/main" id="{C9BCC8C0-0679-E645-A794-7EB1B1E80402}"/>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2" name="Rectangle 6">
                    <a:extLst>
                      <a:ext uri="{FF2B5EF4-FFF2-40B4-BE49-F238E27FC236}">
                        <a16:creationId xmlns:a16="http://schemas.microsoft.com/office/drawing/2014/main" id="{14B8BDE6-396E-AA48-8D99-AE6D5E8E8D03}"/>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3" name="Rectangle 7">
                    <a:extLst>
                      <a:ext uri="{FF2B5EF4-FFF2-40B4-BE49-F238E27FC236}">
                        <a16:creationId xmlns:a16="http://schemas.microsoft.com/office/drawing/2014/main" id="{78900DEC-5012-6E4D-8B09-0825ABF6DB6C}"/>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4" name="Rectangle 8">
                    <a:extLst>
                      <a:ext uri="{FF2B5EF4-FFF2-40B4-BE49-F238E27FC236}">
                        <a16:creationId xmlns:a16="http://schemas.microsoft.com/office/drawing/2014/main" id="{AB3639DF-6617-CC45-9835-ADA7BEF99CC0}"/>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5" name="Rectangle 8">
                    <a:extLst>
                      <a:ext uri="{FF2B5EF4-FFF2-40B4-BE49-F238E27FC236}">
                        <a16:creationId xmlns:a16="http://schemas.microsoft.com/office/drawing/2014/main" id="{EE0EFA85-971F-1941-ABA7-ABED9B93EC85}"/>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10" name="Group 9">
                  <a:extLst>
                    <a:ext uri="{FF2B5EF4-FFF2-40B4-BE49-F238E27FC236}">
                      <a16:creationId xmlns:a16="http://schemas.microsoft.com/office/drawing/2014/main" id="{221E08B2-1A02-FB40-A599-E6593053F219}"/>
                    </a:ext>
                  </a:extLst>
                </p:cNvPr>
                <p:cNvGrpSpPr/>
                <p:nvPr/>
              </p:nvGrpSpPr>
              <p:grpSpPr>
                <a:xfrm>
                  <a:off x="7918707" y="1988750"/>
                  <a:ext cx="343364" cy="322453"/>
                  <a:chOff x="5786695" y="1006762"/>
                  <a:chExt cx="466934" cy="438498"/>
                </a:xfrm>
              </p:grpSpPr>
              <p:sp>
                <p:nvSpPr>
                  <p:cNvPr id="249" name="Freeform: Shape 829">
                    <a:extLst>
                      <a:ext uri="{FF2B5EF4-FFF2-40B4-BE49-F238E27FC236}">
                        <a16:creationId xmlns:a16="http://schemas.microsoft.com/office/drawing/2014/main" id="{A343F2C7-3AD9-544F-8961-04D62D9F24B0}"/>
                      </a:ext>
                    </a:extLst>
                  </p:cNvPr>
                  <p:cNvSpPr/>
                  <p:nvPr/>
                </p:nvSpPr>
                <p:spPr bwMode="auto">
                  <a:xfrm>
                    <a:off x="5838584" y="1006762"/>
                    <a:ext cx="340129" cy="4384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937BB11C-7638-8844-AD98-33EC5E011908}"/>
                      </a:ext>
                    </a:extLst>
                  </p:cNvPr>
                  <p:cNvSpPr txBox="1"/>
                  <p:nvPr/>
                </p:nvSpPr>
                <p:spPr>
                  <a:xfrm>
                    <a:off x="5786695" y="1128563"/>
                    <a:ext cx="466934" cy="257403"/>
                  </a:xfrm>
                  <a:prstGeom prst="rect">
                    <a:avLst/>
                  </a:prstGeom>
                  <a:noFill/>
                </p:spPr>
                <p:txBody>
                  <a:bodyPr wrap="none" lIns="91440" tIns="45720" rIns="91440" bIns="45720" rtlCol="0">
                    <a:spAutoFit/>
                  </a:bodyPr>
                  <a:lstStyle/>
                  <a:p>
                    <a:pPr algn="l">
                      <a:lnSpc>
                        <a:spcPct val="90000"/>
                      </a:lnSpc>
                      <a:spcAft>
                        <a:spcPts val="600"/>
                      </a:spcAft>
                    </a:pPr>
                    <a:r>
                      <a:rPr lang="en-US" sz="700" b="1">
                        <a:solidFill>
                          <a:schemeClr val="bg1"/>
                        </a:solidFill>
                        <a:latin typeface="Segoe UI Semibold" panose="020B0502040204020203" pitchFamily="34" charset="0"/>
                        <a:cs typeface="Segoe UI Semibold" panose="020B0502040204020203" pitchFamily="34" charset="0"/>
                      </a:rPr>
                      <a:t>SQL</a:t>
                    </a:r>
                    <a:endParaRPr lang="en-US" sz="1200" b="1">
                      <a:solidFill>
                        <a:schemeClr val="bg1"/>
                      </a:solidFill>
                      <a:latin typeface="Segoe UI Semibold" panose="020B0502040204020203" pitchFamily="34" charset="0"/>
                      <a:cs typeface="Segoe UI Semibold" panose="020B0502040204020203" pitchFamily="34" charset="0"/>
                    </a:endParaRPr>
                  </a:p>
                </p:txBody>
              </p:sp>
            </p:grpSp>
          </p:grpSp>
        </p:grpSp>
      </p:grpSp>
      <p:grpSp>
        <p:nvGrpSpPr>
          <p:cNvPr id="45" name="Group 44">
            <a:extLst>
              <a:ext uri="{FF2B5EF4-FFF2-40B4-BE49-F238E27FC236}">
                <a16:creationId xmlns:a16="http://schemas.microsoft.com/office/drawing/2014/main" id="{40B09AE3-96A1-43B1-BD85-7C3103F0A8C7}"/>
              </a:ext>
            </a:extLst>
          </p:cNvPr>
          <p:cNvGrpSpPr/>
          <p:nvPr/>
        </p:nvGrpSpPr>
        <p:grpSpPr>
          <a:xfrm>
            <a:off x="3723807" y="3541495"/>
            <a:ext cx="2068417" cy="1651782"/>
            <a:chOff x="8707830" y="3825718"/>
            <a:chExt cx="2068417" cy="1651782"/>
          </a:xfrm>
        </p:grpSpPr>
        <p:sp>
          <p:nvSpPr>
            <p:cNvPr id="398" name="Rectangle 397">
              <a:extLst>
                <a:ext uri="{FF2B5EF4-FFF2-40B4-BE49-F238E27FC236}">
                  <a16:creationId xmlns:a16="http://schemas.microsoft.com/office/drawing/2014/main" id="{0F4E4795-4AD3-A94C-A85E-4D89F8EC95AC}"/>
                </a:ext>
              </a:extLst>
            </p:cNvPr>
            <p:cNvSpPr/>
            <p:nvPr/>
          </p:nvSpPr>
          <p:spPr>
            <a:xfrm>
              <a:off x="8707830" y="3825718"/>
              <a:ext cx="2068417" cy="16517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a:solidFill>
                    <a:schemeClr val="tx2"/>
                  </a:solidFill>
                  <a:latin typeface="Segoe UI Semibold" panose="020B0502040204020203" pitchFamily="34" charset="0"/>
                  <a:cs typeface="Segoe UI Semibold" panose="020B0502040204020203" pitchFamily="34" charset="0"/>
                </a:rPr>
                <a:t>Data pool</a:t>
              </a:r>
            </a:p>
          </p:txBody>
        </p:sp>
        <p:sp>
          <p:nvSpPr>
            <p:cNvPr id="401" name="Rectangle 400">
              <a:extLst>
                <a:ext uri="{FF2B5EF4-FFF2-40B4-BE49-F238E27FC236}">
                  <a16:creationId xmlns:a16="http://schemas.microsoft.com/office/drawing/2014/main" id="{919E8DFF-5E0A-EA44-8311-F0CF6204481A}"/>
                </a:ext>
              </a:extLst>
            </p:cNvPr>
            <p:cNvSpPr/>
            <p:nvPr/>
          </p:nvSpPr>
          <p:spPr>
            <a:xfrm>
              <a:off x="8832007" y="4140333"/>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a:solidFill>
                    <a:schemeClr val="tx1"/>
                  </a:solidFill>
                  <a:cs typeface="Segoe UI Semibold" panose="020B0502040204020203" pitchFamily="34" charset="0"/>
                </a:rPr>
                <a:t>SQL </a:t>
              </a:r>
              <a:r>
                <a:rPr lang="en-US" sz="1000" err="1">
                  <a:solidFill>
                    <a:schemeClr val="tx1"/>
                  </a:solidFill>
                  <a:cs typeface="Segoe UI Semibold" panose="020B0502040204020203" pitchFamily="34" charset="0"/>
                </a:rPr>
                <a:t>Datapool</a:t>
              </a:r>
              <a:r>
                <a:rPr lang="en-US" sz="1000">
                  <a:solidFill>
                    <a:schemeClr val="tx1"/>
                  </a:solidFill>
                  <a:cs typeface="Segoe UI Semibold" panose="020B0502040204020203" pitchFamily="34" charset="0"/>
                </a:rPr>
                <a:t> Instance</a:t>
              </a:r>
            </a:p>
          </p:txBody>
        </p:sp>
        <p:sp>
          <p:nvSpPr>
            <p:cNvPr id="403" name="Rectangle 402">
              <a:extLst>
                <a:ext uri="{FF2B5EF4-FFF2-40B4-BE49-F238E27FC236}">
                  <a16:creationId xmlns:a16="http://schemas.microsoft.com/office/drawing/2014/main" id="{99E65971-2466-7F46-804E-B95089E42B3D}"/>
                </a:ext>
              </a:extLst>
            </p:cNvPr>
            <p:cNvSpPr/>
            <p:nvPr/>
          </p:nvSpPr>
          <p:spPr>
            <a:xfrm>
              <a:off x="9790674" y="4140331"/>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a:solidFill>
                    <a:schemeClr val="tx1"/>
                  </a:solidFill>
                  <a:cs typeface="Segoe UI Semibold" panose="020B0502040204020203" pitchFamily="34" charset="0"/>
                </a:rPr>
                <a:t>SQL </a:t>
              </a:r>
              <a:r>
                <a:rPr lang="en-US" sz="1000" err="1">
                  <a:solidFill>
                    <a:schemeClr val="tx1"/>
                  </a:solidFill>
                  <a:cs typeface="Segoe UI Semibold" panose="020B0502040204020203" pitchFamily="34" charset="0"/>
                </a:rPr>
                <a:t>Datapool</a:t>
              </a:r>
              <a:r>
                <a:rPr lang="en-US" sz="1000">
                  <a:solidFill>
                    <a:schemeClr val="tx1"/>
                  </a:solidFill>
                  <a:cs typeface="Segoe UI Semibold" panose="020B0502040204020203" pitchFamily="34" charset="0"/>
                </a:rPr>
                <a:t> Instance</a:t>
              </a:r>
            </a:p>
          </p:txBody>
        </p:sp>
      </p:grpSp>
      <p:sp>
        <p:nvSpPr>
          <p:cNvPr id="174" name="Rectangle 173">
            <a:extLst>
              <a:ext uri="{FF2B5EF4-FFF2-40B4-BE49-F238E27FC236}">
                <a16:creationId xmlns:a16="http://schemas.microsoft.com/office/drawing/2014/main" id="{A22D4463-06BB-4A37-ABA0-B61F52F151BC}"/>
              </a:ext>
            </a:extLst>
          </p:cNvPr>
          <p:cNvSpPr/>
          <p:nvPr/>
        </p:nvSpPr>
        <p:spPr>
          <a:xfrm>
            <a:off x="3641809" y="2828173"/>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sp>
        <p:nvSpPr>
          <p:cNvPr id="7" name="Rectangle 6">
            <a:extLst>
              <a:ext uri="{FF2B5EF4-FFF2-40B4-BE49-F238E27FC236}">
                <a16:creationId xmlns:a16="http://schemas.microsoft.com/office/drawing/2014/main" id="{7A6C9E83-C099-0B48-AD07-964E937C89E3}"/>
              </a:ext>
            </a:extLst>
          </p:cNvPr>
          <p:cNvSpPr/>
          <p:nvPr/>
        </p:nvSpPr>
        <p:spPr>
          <a:xfrm>
            <a:off x="3966589" y="4780566"/>
            <a:ext cx="639920" cy="246221"/>
          </a:xfrm>
          <a:prstGeom prst="rect">
            <a:avLst/>
          </a:prstGeom>
        </p:spPr>
        <p:txBody>
          <a:bodyPr wrap="none">
            <a:spAutoFit/>
          </a:bodyPr>
          <a:lstStyle/>
          <a:p>
            <a:pPr lvl="0" algn="ctr" defTabSz="457200">
              <a:defRPr/>
            </a:pPr>
            <a:r>
              <a:rPr lang="en-US" sz="1000" b="1">
                <a:solidFill>
                  <a:schemeClr val="tx2"/>
                </a:solidFill>
                <a:latin typeface="Segoe UI Semibold" panose="020B0502040204020203" pitchFamily="34" charset="0"/>
                <a:cs typeface="Segoe UI Semibold" panose="020B0502040204020203" pitchFamily="34" charset="0"/>
              </a:rPr>
              <a:t>Storage</a:t>
            </a:r>
          </a:p>
        </p:txBody>
      </p:sp>
      <p:sp>
        <p:nvSpPr>
          <p:cNvPr id="620" name="Rectangle 619">
            <a:extLst>
              <a:ext uri="{FF2B5EF4-FFF2-40B4-BE49-F238E27FC236}">
                <a16:creationId xmlns:a16="http://schemas.microsoft.com/office/drawing/2014/main" id="{B8FC2FF8-1E0C-8343-BED8-5F3246D79320}"/>
              </a:ext>
            </a:extLst>
          </p:cNvPr>
          <p:cNvSpPr/>
          <p:nvPr/>
        </p:nvSpPr>
        <p:spPr>
          <a:xfrm>
            <a:off x="4911104" y="4782887"/>
            <a:ext cx="639920" cy="246221"/>
          </a:xfrm>
          <a:prstGeom prst="rect">
            <a:avLst/>
          </a:prstGeom>
        </p:spPr>
        <p:txBody>
          <a:bodyPr wrap="none">
            <a:spAutoFit/>
          </a:bodyPr>
          <a:lstStyle/>
          <a:p>
            <a:pPr lvl="0" algn="ctr" defTabSz="457200">
              <a:defRPr/>
            </a:pPr>
            <a:r>
              <a:rPr lang="en-US" sz="1000" b="1">
                <a:solidFill>
                  <a:schemeClr val="tx2"/>
                </a:solidFill>
                <a:latin typeface="Segoe UI Semibold" panose="020B0502040204020203" pitchFamily="34" charset="0"/>
                <a:cs typeface="Segoe UI Semibold" panose="020B0502040204020203" pitchFamily="34" charset="0"/>
              </a:rPr>
              <a:t>Storage</a:t>
            </a:r>
          </a:p>
        </p:txBody>
      </p:sp>
      <p:sp>
        <p:nvSpPr>
          <p:cNvPr id="252" name="Freeform: Shape 829">
            <a:extLst>
              <a:ext uri="{FF2B5EF4-FFF2-40B4-BE49-F238E27FC236}">
                <a16:creationId xmlns:a16="http://schemas.microsoft.com/office/drawing/2014/main" id="{F741376A-00B2-A248-AFD2-CB46EA36E761}"/>
              </a:ext>
            </a:extLst>
          </p:cNvPr>
          <p:cNvSpPr/>
          <p:nvPr/>
        </p:nvSpPr>
        <p:spPr bwMode="auto">
          <a:xfrm>
            <a:off x="5096590" y="4442423"/>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4" name="Freeform: Shape 829">
            <a:extLst>
              <a:ext uri="{FF2B5EF4-FFF2-40B4-BE49-F238E27FC236}">
                <a16:creationId xmlns:a16="http://schemas.microsoft.com/office/drawing/2014/main" id="{D26E7CCD-0E1B-7642-8184-19599B4EA57C}"/>
              </a:ext>
            </a:extLst>
          </p:cNvPr>
          <p:cNvSpPr/>
          <p:nvPr/>
        </p:nvSpPr>
        <p:spPr bwMode="auto">
          <a:xfrm>
            <a:off x="4168490" y="443678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56" name="Straight Connector 255">
            <a:extLst>
              <a:ext uri="{FF2B5EF4-FFF2-40B4-BE49-F238E27FC236}">
                <a16:creationId xmlns:a16="http://schemas.microsoft.com/office/drawing/2014/main" id="{A5F92A07-781B-F142-86A7-C235611F66F6}"/>
              </a:ext>
            </a:extLst>
          </p:cNvPr>
          <p:cNvCxnSpPr>
            <a:cxnSpLocks/>
          </p:cNvCxnSpPr>
          <p:nvPr/>
        </p:nvCxnSpPr>
        <p:spPr>
          <a:xfrm flipH="1">
            <a:off x="4421164" y="3343269"/>
            <a:ext cx="1" cy="198226"/>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57" name="Rectangle 256">
            <a:extLst>
              <a:ext uri="{FF2B5EF4-FFF2-40B4-BE49-F238E27FC236}">
                <a16:creationId xmlns:a16="http://schemas.microsoft.com/office/drawing/2014/main" id="{CD0D26C6-87AE-1D4E-A32C-2AF4B6B1584D}"/>
              </a:ext>
            </a:extLst>
          </p:cNvPr>
          <p:cNvSpPr/>
          <p:nvPr/>
        </p:nvSpPr>
        <p:spPr>
          <a:xfrm>
            <a:off x="4838738" y="2828173"/>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grpSp>
        <p:nvGrpSpPr>
          <p:cNvPr id="258" name="Group 257">
            <a:extLst>
              <a:ext uri="{FF2B5EF4-FFF2-40B4-BE49-F238E27FC236}">
                <a16:creationId xmlns:a16="http://schemas.microsoft.com/office/drawing/2014/main" id="{D03D3A8F-CFBE-4A5D-942A-22257DBA45E0}"/>
              </a:ext>
            </a:extLst>
          </p:cNvPr>
          <p:cNvGrpSpPr/>
          <p:nvPr/>
        </p:nvGrpSpPr>
        <p:grpSpPr>
          <a:xfrm>
            <a:off x="2319941" y="3400750"/>
            <a:ext cx="1304111" cy="802553"/>
            <a:chOff x="4983242" y="2538457"/>
            <a:chExt cx="1304111" cy="802553"/>
          </a:xfrm>
        </p:grpSpPr>
        <p:sp>
          <p:nvSpPr>
            <p:cNvPr id="259" name="Rectangle 258">
              <a:extLst>
                <a:ext uri="{FF2B5EF4-FFF2-40B4-BE49-F238E27FC236}">
                  <a16:creationId xmlns:a16="http://schemas.microsoft.com/office/drawing/2014/main" id="{B53CD442-2EE0-4127-8F82-D13203940858}"/>
                </a:ext>
              </a:extLst>
            </p:cNvPr>
            <p:cNvSpPr/>
            <p:nvPr/>
          </p:nvSpPr>
          <p:spPr>
            <a:xfrm>
              <a:off x="4983242" y="2552214"/>
              <a:ext cx="1304111" cy="24622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Application pool</a:t>
              </a:r>
            </a:p>
          </p:txBody>
        </p:sp>
        <p:sp>
          <p:nvSpPr>
            <p:cNvPr id="260" name="Rectangle 259">
              <a:extLst>
                <a:ext uri="{FF2B5EF4-FFF2-40B4-BE49-F238E27FC236}">
                  <a16:creationId xmlns:a16="http://schemas.microsoft.com/office/drawing/2014/main" id="{5D3AD452-13A9-47AA-81B4-3BDC163F8E96}"/>
                </a:ext>
              </a:extLst>
            </p:cNvPr>
            <p:cNvSpPr/>
            <p:nvPr/>
          </p:nvSpPr>
          <p:spPr>
            <a:xfrm>
              <a:off x="5243450" y="2858461"/>
              <a:ext cx="883486" cy="40233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Calibri" panose="020F0502020204030204"/>
                <a:ea typeface="+mn-ea"/>
                <a:cs typeface="Segoe UI Semibold" panose="020B0502040204020203" pitchFamily="34" charset="0"/>
              </a:endParaRPr>
            </a:p>
          </p:txBody>
        </p:sp>
        <p:sp>
          <p:nvSpPr>
            <p:cNvPr id="261" name="Rectangle 260">
              <a:extLst>
                <a:ext uri="{FF2B5EF4-FFF2-40B4-BE49-F238E27FC236}">
                  <a16:creationId xmlns:a16="http://schemas.microsoft.com/office/drawing/2014/main" id="{C04E4565-CD89-48CE-8BEA-D7A9E5E42F69}"/>
                </a:ext>
              </a:extLst>
            </p:cNvPr>
            <p:cNvSpPr/>
            <p:nvPr/>
          </p:nvSpPr>
          <p:spPr bwMode="auto">
            <a:xfrm>
              <a:off x="4988172" y="2538457"/>
              <a:ext cx="1249933" cy="80255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grpSp>
      <p:sp>
        <p:nvSpPr>
          <p:cNvPr id="271" name="Rectangle 270">
            <a:extLst>
              <a:ext uri="{FF2B5EF4-FFF2-40B4-BE49-F238E27FC236}">
                <a16:creationId xmlns:a16="http://schemas.microsoft.com/office/drawing/2014/main" id="{189E289C-7921-4E4C-8BDB-C9543DD7E5C0}"/>
              </a:ext>
            </a:extLst>
          </p:cNvPr>
          <p:cNvSpPr/>
          <p:nvPr/>
        </p:nvSpPr>
        <p:spPr>
          <a:xfrm>
            <a:off x="2529074" y="3654185"/>
            <a:ext cx="883486" cy="402336"/>
          </a:xfrm>
          <a:prstGeom prst="rect">
            <a:avLst/>
          </a:prstGeom>
          <a:solidFill>
            <a:srgbClr val="EBEBEB"/>
          </a:solid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Calibri" panose="020F0502020204030204"/>
                <a:ea typeface="+mn-ea"/>
                <a:cs typeface="Segoe UI Semibold" panose="020B0502040204020203" pitchFamily="34" charset="0"/>
              </a:rPr>
              <a:t>Application</a:t>
            </a:r>
          </a:p>
        </p:txBody>
      </p:sp>
      <p:sp>
        <p:nvSpPr>
          <p:cNvPr id="284" name="Rectangle 283">
            <a:extLst>
              <a:ext uri="{FF2B5EF4-FFF2-40B4-BE49-F238E27FC236}">
                <a16:creationId xmlns:a16="http://schemas.microsoft.com/office/drawing/2014/main" id="{6DC4CD9D-FDCA-4A72-8177-9D51EAE54F16}"/>
              </a:ext>
            </a:extLst>
          </p:cNvPr>
          <p:cNvSpPr/>
          <p:nvPr/>
        </p:nvSpPr>
        <p:spPr>
          <a:xfrm>
            <a:off x="564813" y="771606"/>
            <a:ext cx="4314237" cy="8372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457200"/>
            <a:r>
              <a:rPr lang="en-US" sz="1000" b="1">
                <a:solidFill>
                  <a:schemeClr val="tx2"/>
                </a:solidFill>
                <a:latin typeface="Segoe UI Semibold" panose="020B0502040204020203" pitchFamily="34" charset="0"/>
                <a:cs typeface="Segoe UI Semibold" panose="020B0502040204020203" pitchFamily="34" charset="0"/>
              </a:rPr>
              <a:t>Control</a:t>
            </a:r>
          </a:p>
        </p:txBody>
      </p:sp>
      <p:sp>
        <p:nvSpPr>
          <p:cNvPr id="285" name="Rectangle 284">
            <a:extLst>
              <a:ext uri="{FF2B5EF4-FFF2-40B4-BE49-F238E27FC236}">
                <a16:creationId xmlns:a16="http://schemas.microsoft.com/office/drawing/2014/main" id="{769A9B31-230A-4EB7-A745-7B094F90F1E5}"/>
              </a:ext>
            </a:extLst>
          </p:cNvPr>
          <p:cNvSpPr/>
          <p:nvPr/>
        </p:nvSpPr>
        <p:spPr>
          <a:xfrm>
            <a:off x="669642" y="996945"/>
            <a:ext cx="990116"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Controller Svc</a:t>
            </a:r>
          </a:p>
        </p:txBody>
      </p:sp>
      <p:sp>
        <p:nvSpPr>
          <p:cNvPr id="286" name="Rectangle 285">
            <a:extLst>
              <a:ext uri="{FF2B5EF4-FFF2-40B4-BE49-F238E27FC236}">
                <a16:creationId xmlns:a16="http://schemas.microsoft.com/office/drawing/2014/main" id="{BEB76F30-D372-4BAF-96C0-4D46724F7117}"/>
              </a:ext>
            </a:extLst>
          </p:cNvPr>
          <p:cNvSpPr/>
          <p:nvPr/>
        </p:nvSpPr>
        <p:spPr>
          <a:xfrm>
            <a:off x="673527" y="1277069"/>
            <a:ext cx="2310627"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Configuration Store (SQL Server)</a:t>
            </a:r>
          </a:p>
        </p:txBody>
      </p:sp>
      <p:sp>
        <p:nvSpPr>
          <p:cNvPr id="287" name="Rectangle 286">
            <a:extLst>
              <a:ext uri="{FF2B5EF4-FFF2-40B4-BE49-F238E27FC236}">
                <a16:creationId xmlns:a16="http://schemas.microsoft.com/office/drawing/2014/main" id="{FF495303-F272-4F09-9C82-D348B60B43DB}"/>
              </a:ext>
            </a:extLst>
          </p:cNvPr>
          <p:cNvSpPr/>
          <p:nvPr/>
        </p:nvSpPr>
        <p:spPr>
          <a:xfrm>
            <a:off x="4083522" y="996945"/>
            <a:ext cx="709404"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Grafana</a:t>
            </a:r>
          </a:p>
        </p:txBody>
      </p:sp>
      <p:sp>
        <p:nvSpPr>
          <p:cNvPr id="288" name="Rectangle 287">
            <a:extLst>
              <a:ext uri="{FF2B5EF4-FFF2-40B4-BE49-F238E27FC236}">
                <a16:creationId xmlns:a16="http://schemas.microsoft.com/office/drawing/2014/main" id="{B4990FD4-54A7-4EC5-A829-6E1F8CC9DDD0}"/>
              </a:ext>
            </a:extLst>
          </p:cNvPr>
          <p:cNvSpPr/>
          <p:nvPr/>
        </p:nvSpPr>
        <p:spPr>
          <a:xfrm>
            <a:off x="3052570" y="1269711"/>
            <a:ext cx="971543"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Elastic Search</a:t>
            </a:r>
          </a:p>
        </p:txBody>
      </p:sp>
      <p:sp>
        <p:nvSpPr>
          <p:cNvPr id="289" name="Rectangle 288">
            <a:extLst>
              <a:ext uri="{FF2B5EF4-FFF2-40B4-BE49-F238E27FC236}">
                <a16:creationId xmlns:a16="http://schemas.microsoft.com/office/drawing/2014/main" id="{1339496D-F1CE-403A-9438-B54166DFE5D4}"/>
              </a:ext>
            </a:extLst>
          </p:cNvPr>
          <p:cNvSpPr/>
          <p:nvPr/>
        </p:nvSpPr>
        <p:spPr>
          <a:xfrm>
            <a:off x="1719167" y="996945"/>
            <a:ext cx="1264987"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Proxy</a:t>
            </a:r>
          </a:p>
        </p:txBody>
      </p:sp>
      <p:sp>
        <p:nvSpPr>
          <p:cNvPr id="290" name="Rectangle 289">
            <a:extLst>
              <a:ext uri="{FF2B5EF4-FFF2-40B4-BE49-F238E27FC236}">
                <a16:creationId xmlns:a16="http://schemas.microsoft.com/office/drawing/2014/main" id="{1D7B3563-6641-4526-A40A-703732844C44}"/>
              </a:ext>
            </a:extLst>
          </p:cNvPr>
          <p:cNvSpPr/>
          <p:nvPr/>
        </p:nvSpPr>
        <p:spPr>
          <a:xfrm>
            <a:off x="4083522" y="1276497"/>
            <a:ext cx="709404"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InfluxDB</a:t>
            </a:r>
          </a:p>
        </p:txBody>
      </p:sp>
      <p:sp>
        <p:nvSpPr>
          <p:cNvPr id="292" name="Rectangle 291">
            <a:extLst>
              <a:ext uri="{FF2B5EF4-FFF2-40B4-BE49-F238E27FC236}">
                <a16:creationId xmlns:a16="http://schemas.microsoft.com/office/drawing/2014/main" id="{68C79262-9969-4088-8120-673CC1E8C07E}"/>
              </a:ext>
            </a:extLst>
          </p:cNvPr>
          <p:cNvSpPr/>
          <p:nvPr/>
        </p:nvSpPr>
        <p:spPr>
          <a:xfrm>
            <a:off x="3043563" y="996945"/>
            <a:ext cx="980550"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Kibana</a:t>
            </a:r>
          </a:p>
        </p:txBody>
      </p:sp>
      <p:cxnSp>
        <p:nvCxnSpPr>
          <p:cNvPr id="293" name="Straight Connector 292">
            <a:extLst>
              <a:ext uri="{FF2B5EF4-FFF2-40B4-BE49-F238E27FC236}">
                <a16:creationId xmlns:a16="http://schemas.microsoft.com/office/drawing/2014/main" id="{D44B922D-A7C1-463B-8C78-B57B87D716DD}"/>
              </a:ext>
            </a:extLst>
          </p:cNvPr>
          <p:cNvCxnSpPr>
            <a:cxnSpLocks/>
          </p:cNvCxnSpPr>
          <p:nvPr/>
        </p:nvCxnSpPr>
        <p:spPr>
          <a:xfrm>
            <a:off x="564813" y="1598416"/>
            <a:ext cx="1546441" cy="31147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11F5AB1D-DC7A-414C-9347-A4A7509FD5E9}"/>
              </a:ext>
            </a:extLst>
          </p:cNvPr>
          <p:cNvCxnSpPr>
            <a:cxnSpLocks/>
          </p:cNvCxnSpPr>
          <p:nvPr/>
        </p:nvCxnSpPr>
        <p:spPr>
          <a:xfrm>
            <a:off x="4892045" y="1622450"/>
            <a:ext cx="2069520" cy="2850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07B64FD-F960-4FA5-A75F-5304E5D4707A}"/>
              </a:ext>
            </a:extLst>
          </p:cNvPr>
          <p:cNvCxnSpPr>
            <a:cxnSpLocks/>
            <a:stCxn id="8" idx="1"/>
            <a:endCxn id="130" idx="2"/>
          </p:cNvCxnSpPr>
          <p:nvPr/>
        </p:nvCxnSpPr>
        <p:spPr>
          <a:xfrm rot="10800000" flipV="1">
            <a:off x="1091613" y="2172959"/>
            <a:ext cx="6741367" cy="337108"/>
          </a:xfrm>
          <a:prstGeom prst="bentConnector4">
            <a:avLst>
              <a:gd name="adj1" fmla="val 44015"/>
              <a:gd name="adj2" fmla="val -1207"/>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5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A8706-90DA-4767-8D0F-640DA8179984}"/>
              </a:ext>
            </a:extLst>
          </p:cNvPr>
          <p:cNvSpPr>
            <a:spLocks noGrp="1"/>
          </p:cNvSpPr>
          <p:nvPr>
            <p:ph type="body" sz="quarter" idx="11"/>
          </p:nvPr>
        </p:nvSpPr>
        <p:spPr/>
        <p:txBody>
          <a:bodyPr/>
          <a:lstStyle/>
          <a:p>
            <a:r>
              <a:rPr lang="en-US" dirty="0"/>
              <a:t>Licensing</a:t>
            </a:r>
          </a:p>
        </p:txBody>
      </p:sp>
      <p:sp>
        <p:nvSpPr>
          <p:cNvPr id="3" name="Text Placeholder 2">
            <a:extLst>
              <a:ext uri="{FF2B5EF4-FFF2-40B4-BE49-F238E27FC236}">
                <a16:creationId xmlns:a16="http://schemas.microsoft.com/office/drawing/2014/main" id="{D98BDA87-9539-43E2-A607-9CDA92211E7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51752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6034E47-D788-4887-A06F-E2F2C1AE884C}"/>
              </a:ext>
            </a:extLst>
          </p:cNvPr>
          <p:cNvSpPr>
            <a:spLocks noGrp="1"/>
          </p:cNvSpPr>
          <p:nvPr>
            <p:ph type="body" sz="quarter" idx="12"/>
          </p:nvPr>
        </p:nvSpPr>
        <p:spPr/>
        <p:txBody>
          <a:bodyPr/>
          <a:lstStyle/>
          <a:p>
            <a:r>
              <a:rPr lang="en-US" dirty="0"/>
              <a:t>Licensing SQL Server 2019 Big Data Cluster</a:t>
            </a:r>
          </a:p>
        </p:txBody>
      </p:sp>
      <p:sp>
        <p:nvSpPr>
          <p:cNvPr id="8" name="Rectangle 7">
            <a:extLst>
              <a:ext uri="{FF2B5EF4-FFF2-40B4-BE49-F238E27FC236}">
                <a16:creationId xmlns:a16="http://schemas.microsoft.com/office/drawing/2014/main" id="{09BB8AE1-E3E5-4C8F-8DE9-B58C33D79DD1}"/>
              </a:ext>
            </a:extLst>
          </p:cNvPr>
          <p:cNvSpPr/>
          <p:nvPr/>
        </p:nvSpPr>
        <p:spPr>
          <a:xfrm>
            <a:off x="365760" y="1425734"/>
            <a:ext cx="11012393" cy="4247317"/>
          </a:xfrm>
          <a:prstGeom prst="rect">
            <a:avLst/>
          </a:prstGeom>
        </p:spPr>
        <p:txBody>
          <a:bodyPr wrap="square">
            <a:spAutoFit/>
          </a:bodyPr>
          <a:lstStyle/>
          <a:p>
            <a:r>
              <a:rPr lang="en-US" dirty="0"/>
              <a:t>SQL Server 2019 Big Data Clusters makes it easier to manage a big data environment. It provides key elements</a:t>
            </a:r>
          </a:p>
          <a:p>
            <a:r>
              <a:rPr lang="en-US" dirty="0"/>
              <a:t>of a data lake—Hadoop Distributed File System (HDFS), Spark, and analytics tools—deeply integrated with SQL</a:t>
            </a:r>
          </a:p>
          <a:p>
            <a:r>
              <a:rPr lang="en-US" dirty="0"/>
              <a:t>Server and fully supported by Microsoft. To license SQL Server 2019 Big Data Cluster, both components must</a:t>
            </a:r>
          </a:p>
          <a:p>
            <a:r>
              <a:rPr lang="en-US" dirty="0"/>
              <a:t>be licensed</a:t>
            </a:r>
          </a:p>
          <a:p>
            <a:endParaRPr lang="en-US" dirty="0"/>
          </a:p>
          <a:p>
            <a:r>
              <a:rPr lang="en-US" b="1" dirty="0"/>
              <a:t>	• SQL Server Master Instance</a:t>
            </a:r>
            <a:r>
              <a:rPr lang="en-US" dirty="0"/>
              <a:t> - The Server or OSE running the SQL Server Master Instance must be assigned an appropriate number of SQL Server 2019 Enterprise or Standard Edition core licenses. The cores must</a:t>
            </a:r>
          </a:p>
          <a:p>
            <a:r>
              <a:rPr lang="en-US" dirty="0"/>
              <a:t>also be covered with SA or subscription equivalent to be able to deploy Big Data Cluster. The number of</a:t>
            </a:r>
          </a:p>
          <a:p>
            <a:r>
              <a:rPr lang="en-US" dirty="0"/>
              <a:t>core licenses needed, depends on whether customers are licensing the physical server or individual virtual</a:t>
            </a:r>
          </a:p>
          <a:p>
            <a:r>
              <a:rPr lang="en-US" dirty="0"/>
              <a:t>operating system environments (OSEs).</a:t>
            </a:r>
          </a:p>
          <a:p>
            <a:endParaRPr lang="en-US" dirty="0"/>
          </a:p>
          <a:p>
            <a:r>
              <a:rPr lang="en-US" b="1" dirty="0"/>
              <a:t>	• SQL Server Big Data Nodes</a:t>
            </a:r>
            <a:r>
              <a:rPr lang="en-US" dirty="0"/>
              <a:t> – Server or OSE used for SQL Server Big Data Nodes must be licensed using</a:t>
            </a:r>
          </a:p>
          <a:p>
            <a:r>
              <a:rPr lang="en-US" dirty="0"/>
              <a:t>SQL Server Big Data Node cores. Big Data node cores can be purchased as subscriptions in packs of 2 cores</a:t>
            </a:r>
          </a:p>
          <a:p>
            <a:r>
              <a:rPr lang="en-US" dirty="0"/>
              <a:t>and are priced differently than SQL Server Enterprise or Standard licenses. SQL Server Master Instance</a:t>
            </a:r>
          </a:p>
          <a:p>
            <a:r>
              <a:rPr lang="en-US" dirty="0"/>
              <a:t>must be covered with SA or subscription equivalent to be able to deploy big data nodes.</a:t>
            </a:r>
          </a:p>
        </p:txBody>
      </p:sp>
    </p:spTree>
    <p:extLst>
      <p:ext uri="{BB962C8B-B14F-4D97-AF65-F5344CB8AC3E}">
        <p14:creationId xmlns:p14="http://schemas.microsoft.com/office/powerpoint/2010/main" val="178563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a:extLst>
              <a:ext uri="{FF2B5EF4-FFF2-40B4-BE49-F238E27FC236}">
                <a16:creationId xmlns:a16="http://schemas.microsoft.com/office/drawing/2014/main" id="{E2952EDB-0285-5C44-80FB-5157288EDC0C}"/>
              </a:ext>
            </a:extLst>
          </p:cNvPr>
          <p:cNvGrpSpPr/>
          <p:nvPr/>
        </p:nvGrpSpPr>
        <p:grpSpPr>
          <a:xfrm>
            <a:off x="-59012" y="1866711"/>
            <a:ext cx="12303109" cy="2263967"/>
            <a:chOff x="0" y="2182233"/>
            <a:chExt cx="12303109" cy="2263967"/>
          </a:xfrm>
        </p:grpSpPr>
        <p:grpSp>
          <p:nvGrpSpPr>
            <p:cNvPr id="203" name="Group 202">
              <a:extLst>
                <a:ext uri="{FF2B5EF4-FFF2-40B4-BE49-F238E27FC236}">
                  <a16:creationId xmlns:a16="http://schemas.microsoft.com/office/drawing/2014/main" id="{F32DC41C-A958-2D41-A3EC-25A081114631}"/>
                </a:ext>
              </a:extLst>
            </p:cNvPr>
            <p:cNvGrpSpPr/>
            <p:nvPr/>
          </p:nvGrpSpPr>
          <p:grpSpPr>
            <a:xfrm>
              <a:off x="0" y="2182233"/>
              <a:ext cx="2827415" cy="2263967"/>
              <a:chOff x="0" y="2182233"/>
              <a:chExt cx="2827415" cy="2263967"/>
            </a:xfrm>
          </p:grpSpPr>
          <p:sp>
            <p:nvSpPr>
              <p:cNvPr id="714" name="Rectangle 713">
                <a:extLst>
                  <a:ext uri="{FF2B5EF4-FFF2-40B4-BE49-F238E27FC236}">
                    <a16:creationId xmlns:a16="http://schemas.microsoft.com/office/drawing/2014/main" id="{E61FEAFB-29E1-B64C-9063-388CEBD43FC8}"/>
                  </a:ext>
                </a:extLst>
              </p:cNvPr>
              <p:cNvSpPr/>
              <p:nvPr/>
            </p:nvSpPr>
            <p:spPr>
              <a:xfrm>
                <a:off x="824427"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15" name="Rectangle 714">
                <a:extLst>
                  <a:ext uri="{FF2B5EF4-FFF2-40B4-BE49-F238E27FC236}">
                    <a16:creationId xmlns:a16="http://schemas.microsoft.com/office/drawing/2014/main" id="{A40DF055-2501-9C47-B498-8696971E121A}"/>
                  </a:ext>
                </a:extLst>
              </p:cNvPr>
              <p:cNvSpPr/>
              <p:nvPr/>
            </p:nvSpPr>
            <p:spPr>
              <a:xfrm>
                <a:off x="6172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Rectangle 715">
                <a:extLst>
                  <a:ext uri="{FF2B5EF4-FFF2-40B4-BE49-F238E27FC236}">
                    <a16:creationId xmlns:a16="http://schemas.microsoft.com/office/drawing/2014/main" id="{C5CAAC99-31AC-2A4A-8D0E-D853185A5356}"/>
                  </a:ext>
                </a:extLst>
              </p:cNvPr>
              <p:cNvSpPr/>
              <p:nvPr/>
            </p:nvSpPr>
            <p:spPr>
              <a:xfrm>
                <a:off x="4089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Rectangle 716">
                <a:extLst>
                  <a:ext uri="{FF2B5EF4-FFF2-40B4-BE49-F238E27FC236}">
                    <a16:creationId xmlns:a16="http://schemas.microsoft.com/office/drawing/2014/main" id="{AC83AC73-D979-AD4A-8DE5-EAFA457DC31D}"/>
                  </a:ext>
                </a:extLst>
              </p:cNvPr>
              <p:cNvSpPr/>
              <p:nvPr/>
            </p:nvSpPr>
            <p:spPr>
              <a:xfrm>
                <a:off x="2061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18" name="Rectangle 717">
                <a:extLst>
                  <a:ext uri="{FF2B5EF4-FFF2-40B4-BE49-F238E27FC236}">
                    <a16:creationId xmlns:a16="http://schemas.microsoft.com/office/drawing/2014/main" id="{07BB26A0-FB69-EF49-A477-0795299524CD}"/>
                  </a:ext>
                </a:extLst>
              </p:cNvPr>
              <p:cNvSpPr/>
              <p:nvPr/>
            </p:nvSpPr>
            <p:spPr>
              <a:xfrm>
                <a:off x="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Rectangle 718">
                <a:extLst>
                  <a:ext uri="{FF2B5EF4-FFF2-40B4-BE49-F238E27FC236}">
                    <a16:creationId xmlns:a16="http://schemas.microsoft.com/office/drawing/2014/main" id="{226AE4FF-3C96-B24F-8126-CEF36A6200E6}"/>
                  </a:ext>
                </a:extLst>
              </p:cNvPr>
              <p:cNvSpPr/>
              <p:nvPr/>
            </p:nvSpPr>
            <p:spPr>
              <a:xfrm>
                <a:off x="824427"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Rectangle 719">
                <a:extLst>
                  <a:ext uri="{FF2B5EF4-FFF2-40B4-BE49-F238E27FC236}">
                    <a16:creationId xmlns:a16="http://schemas.microsoft.com/office/drawing/2014/main" id="{CE7F5857-BBB3-DF4B-919C-479D989246C8}"/>
                  </a:ext>
                </a:extLst>
              </p:cNvPr>
              <p:cNvSpPr/>
              <p:nvPr/>
            </p:nvSpPr>
            <p:spPr>
              <a:xfrm>
                <a:off x="824427"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21" name="Rectangle 720">
                <a:extLst>
                  <a:ext uri="{FF2B5EF4-FFF2-40B4-BE49-F238E27FC236}">
                    <a16:creationId xmlns:a16="http://schemas.microsoft.com/office/drawing/2014/main" id="{500C636D-7146-9F4A-A69E-BB7A28EFB9C9}"/>
                  </a:ext>
                </a:extLst>
              </p:cNvPr>
              <p:cNvSpPr/>
              <p:nvPr/>
            </p:nvSpPr>
            <p:spPr>
              <a:xfrm>
                <a:off x="824427"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Rectangle 721">
                <a:extLst>
                  <a:ext uri="{FF2B5EF4-FFF2-40B4-BE49-F238E27FC236}">
                    <a16:creationId xmlns:a16="http://schemas.microsoft.com/office/drawing/2014/main" id="{AD793866-477A-F74A-A9AC-58F45EE3EF8E}"/>
                  </a:ext>
                </a:extLst>
              </p:cNvPr>
              <p:cNvSpPr/>
              <p:nvPr/>
            </p:nvSpPr>
            <p:spPr>
              <a:xfrm>
                <a:off x="6172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 name="Rectangle 722">
                <a:extLst>
                  <a:ext uri="{FF2B5EF4-FFF2-40B4-BE49-F238E27FC236}">
                    <a16:creationId xmlns:a16="http://schemas.microsoft.com/office/drawing/2014/main" id="{1ECB7F6A-170E-D948-A887-A6780FE4CA60}"/>
                  </a:ext>
                </a:extLst>
              </p:cNvPr>
              <p:cNvSpPr/>
              <p:nvPr/>
            </p:nvSpPr>
            <p:spPr>
              <a:xfrm>
                <a:off x="6172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 name="Rectangle 723">
                <a:extLst>
                  <a:ext uri="{FF2B5EF4-FFF2-40B4-BE49-F238E27FC236}">
                    <a16:creationId xmlns:a16="http://schemas.microsoft.com/office/drawing/2014/main" id="{C0617363-D226-4C41-95D1-C01DB9A5E9DE}"/>
                  </a:ext>
                </a:extLst>
              </p:cNvPr>
              <p:cNvSpPr/>
              <p:nvPr/>
            </p:nvSpPr>
            <p:spPr>
              <a:xfrm>
                <a:off x="6172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25" name="Rectangle 724">
                <a:extLst>
                  <a:ext uri="{FF2B5EF4-FFF2-40B4-BE49-F238E27FC236}">
                    <a16:creationId xmlns:a16="http://schemas.microsoft.com/office/drawing/2014/main" id="{1E95935E-A983-7F43-8645-5D33A81EBA02}"/>
                  </a:ext>
                </a:extLst>
              </p:cNvPr>
              <p:cNvSpPr/>
              <p:nvPr/>
            </p:nvSpPr>
            <p:spPr>
              <a:xfrm>
                <a:off x="4089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Rectangle 725">
                <a:extLst>
                  <a:ext uri="{FF2B5EF4-FFF2-40B4-BE49-F238E27FC236}">
                    <a16:creationId xmlns:a16="http://schemas.microsoft.com/office/drawing/2014/main" id="{68C31010-74F3-E042-B4F3-6D445304BC28}"/>
                  </a:ext>
                </a:extLst>
              </p:cNvPr>
              <p:cNvSpPr/>
              <p:nvPr/>
            </p:nvSpPr>
            <p:spPr>
              <a:xfrm>
                <a:off x="4089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Rectangle 726">
                <a:extLst>
                  <a:ext uri="{FF2B5EF4-FFF2-40B4-BE49-F238E27FC236}">
                    <a16:creationId xmlns:a16="http://schemas.microsoft.com/office/drawing/2014/main" id="{12B2C179-9486-5040-AECE-D1AAC485C7CB}"/>
                  </a:ext>
                </a:extLst>
              </p:cNvPr>
              <p:cNvSpPr/>
              <p:nvPr/>
            </p:nvSpPr>
            <p:spPr>
              <a:xfrm>
                <a:off x="2061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28" name="Rectangle 727">
                <a:extLst>
                  <a:ext uri="{FF2B5EF4-FFF2-40B4-BE49-F238E27FC236}">
                    <a16:creationId xmlns:a16="http://schemas.microsoft.com/office/drawing/2014/main" id="{2E58945B-8083-0E4A-8EAF-411AF8BF1033}"/>
                  </a:ext>
                </a:extLst>
              </p:cNvPr>
              <p:cNvSpPr/>
              <p:nvPr/>
            </p:nvSpPr>
            <p:spPr>
              <a:xfrm>
                <a:off x="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Rectangle 728">
                <a:extLst>
                  <a:ext uri="{FF2B5EF4-FFF2-40B4-BE49-F238E27FC236}">
                    <a16:creationId xmlns:a16="http://schemas.microsoft.com/office/drawing/2014/main" id="{8DBC2E24-E2A5-DD49-AEAE-62D005E1A55F}"/>
                  </a:ext>
                </a:extLst>
              </p:cNvPr>
              <p:cNvSpPr/>
              <p:nvPr/>
            </p:nvSpPr>
            <p:spPr>
              <a:xfrm>
                <a:off x="824427"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Rectangle 729">
                <a:extLst>
                  <a:ext uri="{FF2B5EF4-FFF2-40B4-BE49-F238E27FC236}">
                    <a16:creationId xmlns:a16="http://schemas.microsoft.com/office/drawing/2014/main" id="{EBA48F58-5707-0949-9EE6-B75080555648}"/>
                  </a:ext>
                </a:extLst>
              </p:cNvPr>
              <p:cNvSpPr/>
              <p:nvPr/>
            </p:nvSpPr>
            <p:spPr>
              <a:xfrm>
                <a:off x="6172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Rectangle 730">
                <a:extLst>
                  <a:ext uri="{FF2B5EF4-FFF2-40B4-BE49-F238E27FC236}">
                    <a16:creationId xmlns:a16="http://schemas.microsoft.com/office/drawing/2014/main" id="{AF74108A-2D3D-784D-A5CD-2625D8CE5BF8}"/>
                  </a:ext>
                </a:extLst>
              </p:cNvPr>
              <p:cNvSpPr/>
              <p:nvPr/>
            </p:nvSpPr>
            <p:spPr>
              <a:xfrm>
                <a:off x="4089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2" name="Rectangle 731">
                <a:extLst>
                  <a:ext uri="{FF2B5EF4-FFF2-40B4-BE49-F238E27FC236}">
                    <a16:creationId xmlns:a16="http://schemas.microsoft.com/office/drawing/2014/main" id="{01EB8B51-69AE-AE4F-BC1E-0348775DF5C0}"/>
                  </a:ext>
                </a:extLst>
              </p:cNvPr>
              <p:cNvSpPr/>
              <p:nvPr/>
            </p:nvSpPr>
            <p:spPr>
              <a:xfrm>
                <a:off x="2061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Rectangle 732">
                <a:extLst>
                  <a:ext uri="{FF2B5EF4-FFF2-40B4-BE49-F238E27FC236}">
                    <a16:creationId xmlns:a16="http://schemas.microsoft.com/office/drawing/2014/main" id="{5B907472-6BCB-C348-B56A-0ACA51C1F12B}"/>
                  </a:ext>
                </a:extLst>
              </p:cNvPr>
              <p:cNvSpPr/>
              <p:nvPr/>
            </p:nvSpPr>
            <p:spPr>
              <a:xfrm>
                <a:off x="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Rectangle 733">
                <a:extLst>
                  <a:ext uri="{FF2B5EF4-FFF2-40B4-BE49-F238E27FC236}">
                    <a16:creationId xmlns:a16="http://schemas.microsoft.com/office/drawing/2014/main" id="{25BCB9DE-623F-B84A-A4E3-7F61AAB2E4BC}"/>
                  </a:ext>
                </a:extLst>
              </p:cNvPr>
              <p:cNvSpPr/>
              <p:nvPr/>
            </p:nvSpPr>
            <p:spPr>
              <a:xfrm>
                <a:off x="4089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Rectangle 734">
                <a:extLst>
                  <a:ext uri="{FF2B5EF4-FFF2-40B4-BE49-F238E27FC236}">
                    <a16:creationId xmlns:a16="http://schemas.microsoft.com/office/drawing/2014/main" id="{78AB85E4-DD9D-0C4B-8D8B-BB0DF0F07191}"/>
                  </a:ext>
                </a:extLst>
              </p:cNvPr>
              <p:cNvSpPr/>
              <p:nvPr/>
            </p:nvSpPr>
            <p:spPr>
              <a:xfrm>
                <a:off x="2061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Rectangle 735">
                <a:extLst>
                  <a:ext uri="{FF2B5EF4-FFF2-40B4-BE49-F238E27FC236}">
                    <a16:creationId xmlns:a16="http://schemas.microsoft.com/office/drawing/2014/main" id="{B0A09ACB-4CA9-9A4A-A2FF-1074804650D3}"/>
                  </a:ext>
                </a:extLst>
              </p:cNvPr>
              <p:cNvSpPr/>
              <p:nvPr/>
            </p:nvSpPr>
            <p:spPr>
              <a:xfrm>
                <a:off x="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Rectangle 736">
                <a:extLst>
                  <a:ext uri="{FF2B5EF4-FFF2-40B4-BE49-F238E27FC236}">
                    <a16:creationId xmlns:a16="http://schemas.microsoft.com/office/drawing/2014/main" id="{5CEC2AB1-11FD-0742-A51C-7CE1458BA394}"/>
                  </a:ext>
                </a:extLst>
              </p:cNvPr>
              <p:cNvSpPr/>
              <p:nvPr/>
            </p:nvSpPr>
            <p:spPr>
              <a:xfrm>
                <a:off x="2061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Rectangle 737">
                <a:extLst>
                  <a:ext uri="{FF2B5EF4-FFF2-40B4-BE49-F238E27FC236}">
                    <a16:creationId xmlns:a16="http://schemas.microsoft.com/office/drawing/2014/main" id="{F5FB4EA4-CB30-B146-9632-E72BA924DA85}"/>
                  </a:ext>
                </a:extLst>
              </p:cNvPr>
              <p:cNvSpPr/>
              <p:nvPr/>
            </p:nvSpPr>
            <p:spPr>
              <a:xfrm>
                <a:off x="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9" name="Rectangle 738">
                <a:extLst>
                  <a:ext uri="{FF2B5EF4-FFF2-40B4-BE49-F238E27FC236}">
                    <a16:creationId xmlns:a16="http://schemas.microsoft.com/office/drawing/2014/main" id="{27374C5C-9FB7-F248-B9FE-EF05CA7E9B17}"/>
                  </a:ext>
                </a:extLst>
              </p:cNvPr>
              <p:cNvSpPr/>
              <p:nvPr/>
            </p:nvSpPr>
            <p:spPr>
              <a:xfrm>
                <a:off x="824427"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40" name="Rectangle 739">
                <a:extLst>
                  <a:ext uri="{FF2B5EF4-FFF2-40B4-BE49-F238E27FC236}">
                    <a16:creationId xmlns:a16="http://schemas.microsoft.com/office/drawing/2014/main" id="{E92E438E-857F-594E-B1FB-976933CA078B}"/>
                  </a:ext>
                </a:extLst>
              </p:cNvPr>
              <p:cNvSpPr/>
              <p:nvPr/>
            </p:nvSpPr>
            <p:spPr>
              <a:xfrm>
                <a:off x="6172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Rectangle 740">
                <a:extLst>
                  <a:ext uri="{FF2B5EF4-FFF2-40B4-BE49-F238E27FC236}">
                    <a16:creationId xmlns:a16="http://schemas.microsoft.com/office/drawing/2014/main" id="{52831313-C50E-EF44-8D5E-B36B17E30BCF}"/>
                  </a:ext>
                </a:extLst>
              </p:cNvPr>
              <p:cNvSpPr/>
              <p:nvPr/>
            </p:nvSpPr>
            <p:spPr>
              <a:xfrm>
                <a:off x="4089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2" name="Rectangle 741">
                <a:extLst>
                  <a:ext uri="{FF2B5EF4-FFF2-40B4-BE49-F238E27FC236}">
                    <a16:creationId xmlns:a16="http://schemas.microsoft.com/office/drawing/2014/main" id="{7635AF05-093C-5E4D-BF53-0194DCDB882B}"/>
                  </a:ext>
                </a:extLst>
              </p:cNvPr>
              <p:cNvSpPr/>
              <p:nvPr/>
            </p:nvSpPr>
            <p:spPr>
              <a:xfrm>
                <a:off x="2061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43" name="Rectangle 742">
                <a:extLst>
                  <a:ext uri="{FF2B5EF4-FFF2-40B4-BE49-F238E27FC236}">
                    <a16:creationId xmlns:a16="http://schemas.microsoft.com/office/drawing/2014/main" id="{F5905B96-8BA9-5E47-A1E4-472F872B77DD}"/>
                  </a:ext>
                </a:extLst>
              </p:cNvPr>
              <p:cNvSpPr/>
              <p:nvPr/>
            </p:nvSpPr>
            <p:spPr>
              <a:xfrm>
                <a:off x="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Rectangle 743">
                <a:extLst>
                  <a:ext uri="{FF2B5EF4-FFF2-40B4-BE49-F238E27FC236}">
                    <a16:creationId xmlns:a16="http://schemas.microsoft.com/office/drawing/2014/main" id="{AC4EE961-7E40-2D42-8F7F-450EC8E9805E}"/>
                  </a:ext>
                </a:extLst>
              </p:cNvPr>
              <p:cNvSpPr/>
              <p:nvPr/>
            </p:nvSpPr>
            <p:spPr>
              <a:xfrm>
                <a:off x="824427"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Rectangle 744">
                <a:extLst>
                  <a:ext uri="{FF2B5EF4-FFF2-40B4-BE49-F238E27FC236}">
                    <a16:creationId xmlns:a16="http://schemas.microsoft.com/office/drawing/2014/main" id="{5C9382BB-1CE5-D049-B8C6-D85793C76394}"/>
                  </a:ext>
                </a:extLst>
              </p:cNvPr>
              <p:cNvSpPr/>
              <p:nvPr/>
            </p:nvSpPr>
            <p:spPr>
              <a:xfrm>
                <a:off x="824427"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46" name="Rectangle 745">
                <a:extLst>
                  <a:ext uri="{FF2B5EF4-FFF2-40B4-BE49-F238E27FC236}">
                    <a16:creationId xmlns:a16="http://schemas.microsoft.com/office/drawing/2014/main" id="{79FEF330-AD16-F141-9854-B72F236AB999}"/>
                  </a:ext>
                </a:extLst>
              </p:cNvPr>
              <p:cNvSpPr/>
              <p:nvPr/>
            </p:nvSpPr>
            <p:spPr>
              <a:xfrm>
                <a:off x="6172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Rectangle 746">
                <a:extLst>
                  <a:ext uri="{FF2B5EF4-FFF2-40B4-BE49-F238E27FC236}">
                    <a16:creationId xmlns:a16="http://schemas.microsoft.com/office/drawing/2014/main" id="{D366848C-C3C7-5A45-8D68-1E914A55770B}"/>
                  </a:ext>
                </a:extLst>
              </p:cNvPr>
              <p:cNvSpPr/>
              <p:nvPr/>
            </p:nvSpPr>
            <p:spPr>
              <a:xfrm>
                <a:off x="6172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48" name="Rectangle 747">
                <a:extLst>
                  <a:ext uri="{FF2B5EF4-FFF2-40B4-BE49-F238E27FC236}">
                    <a16:creationId xmlns:a16="http://schemas.microsoft.com/office/drawing/2014/main" id="{615F47F2-A6F7-424C-918C-DBEAE159C0F6}"/>
                  </a:ext>
                </a:extLst>
              </p:cNvPr>
              <p:cNvSpPr/>
              <p:nvPr/>
            </p:nvSpPr>
            <p:spPr>
              <a:xfrm>
                <a:off x="4089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Rectangle 748">
                <a:extLst>
                  <a:ext uri="{FF2B5EF4-FFF2-40B4-BE49-F238E27FC236}">
                    <a16:creationId xmlns:a16="http://schemas.microsoft.com/office/drawing/2014/main" id="{CB33F7A3-514D-7644-8FC4-0ABD3E705B3B}"/>
                  </a:ext>
                </a:extLst>
              </p:cNvPr>
              <p:cNvSpPr/>
              <p:nvPr/>
            </p:nvSpPr>
            <p:spPr>
              <a:xfrm>
                <a:off x="824427"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0" name="Rectangle 749">
                <a:extLst>
                  <a:ext uri="{FF2B5EF4-FFF2-40B4-BE49-F238E27FC236}">
                    <a16:creationId xmlns:a16="http://schemas.microsoft.com/office/drawing/2014/main" id="{7962FD3A-CF81-8340-B21A-D49826E6F19A}"/>
                  </a:ext>
                </a:extLst>
              </p:cNvPr>
              <p:cNvSpPr/>
              <p:nvPr/>
            </p:nvSpPr>
            <p:spPr>
              <a:xfrm>
                <a:off x="6172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1" name="Rectangle 750">
                <a:extLst>
                  <a:ext uri="{FF2B5EF4-FFF2-40B4-BE49-F238E27FC236}">
                    <a16:creationId xmlns:a16="http://schemas.microsoft.com/office/drawing/2014/main" id="{F510D0E1-0FFB-C746-B507-87CF96146EB6}"/>
                  </a:ext>
                </a:extLst>
              </p:cNvPr>
              <p:cNvSpPr/>
              <p:nvPr/>
            </p:nvSpPr>
            <p:spPr>
              <a:xfrm>
                <a:off x="4089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Rectangle 751">
                <a:extLst>
                  <a:ext uri="{FF2B5EF4-FFF2-40B4-BE49-F238E27FC236}">
                    <a16:creationId xmlns:a16="http://schemas.microsoft.com/office/drawing/2014/main" id="{97DD5438-885F-8E49-9676-A555ED2A514D}"/>
                  </a:ext>
                </a:extLst>
              </p:cNvPr>
              <p:cNvSpPr/>
              <p:nvPr/>
            </p:nvSpPr>
            <p:spPr>
              <a:xfrm>
                <a:off x="2061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Rectangle 752">
                <a:extLst>
                  <a:ext uri="{FF2B5EF4-FFF2-40B4-BE49-F238E27FC236}">
                    <a16:creationId xmlns:a16="http://schemas.microsoft.com/office/drawing/2014/main" id="{18539EBF-A735-0545-9F41-DAC10376175C}"/>
                  </a:ext>
                </a:extLst>
              </p:cNvPr>
              <p:cNvSpPr/>
              <p:nvPr/>
            </p:nvSpPr>
            <p:spPr>
              <a:xfrm>
                <a:off x="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Rectangle 753">
                <a:extLst>
                  <a:ext uri="{FF2B5EF4-FFF2-40B4-BE49-F238E27FC236}">
                    <a16:creationId xmlns:a16="http://schemas.microsoft.com/office/drawing/2014/main" id="{1FA01CAB-CFE3-9949-8CBF-6E229E949C50}"/>
                  </a:ext>
                </a:extLst>
              </p:cNvPr>
              <p:cNvSpPr/>
              <p:nvPr/>
            </p:nvSpPr>
            <p:spPr>
              <a:xfrm>
                <a:off x="4089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5" name="Rectangle 754">
                <a:extLst>
                  <a:ext uri="{FF2B5EF4-FFF2-40B4-BE49-F238E27FC236}">
                    <a16:creationId xmlns:a16="http://schemas.microsoft.com/office/drawing/2014/main" id="{B1CA059F-2B75-3B4F-99BD-DFED8E866C8D}"/>
                  </a:ext>
                </a:extLst>
              </p:cNvPr>
              <p:cNvSpPr/>
              <p:nvPr/>
            </p:nvSpPr>
            <p:spPr>
              <a:xfrm>
                <a:off x="2061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Rectangle 755">
                <a:extLst>
                  <a:ext uri="{FF2B5EF4-FFF2-40B4-BE49-F238E27FC236}">
                    <a16:creationId xmlns:a16="http://schemas.microsoft.com/office/drawing/2014/main" id="{57DA4A83-ADDB-314D-A8E1-754E62E1E203}"/>
                  </a:ext>
                </a:extLst>
              </p:cNvPr>
              <p:cNvSpPr/>
              <p:nvPr/>
            </p:nvSpPr>
            <p:spPr>
              <a:xfrm>
                <a:off x="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7" name="Rectangle 756">
                <a:extLst>
                  <a:ext uri="{FF2B5EF4-FFF2-40B4-BE49-F238E27FC236}">
                    <a16:creationId xmlns:a16="http://schemas.microsoft.com/office/drawing/2014/main" id="{0C32F755-EEF0-7747-9D4F-F98606659F68}"/>
                  </a:ext>
                </a:extLst>
              </p:cNvPr>
              <p:cNvSpPr/>
              <p:nvPr/>
            </p:nvSpPr>
            <p:spPr>
              <a:xfrm>
                <a:off x="2061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8" name="Rectangle 757">
                <a:extLst>
                  <a:ext uri="{FF2B5EF4-FFF2-40B4-BE49-F238E27FC236}">
                    <a16:creationId xmlns:a16="http://schemas.microsoft.com/office/drawing/2014/main" id="{DCE5315D-E1E4-1545-9FE1-D5DE2D784ACB}"/>
                  </a:ext>
                </a:extLst>
              </p:cNvPr>
              <p:cNvSpPr/>
              <p:nvPr/>
            </p:nvSpPr>
            <p:spPr>
              <a:xfrm>
                <a:off x="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9" name="Rectangle 758">
                <a:extLst>
                  <a:ext uri="{FF2B5EF4-FFF2-40B4-BE49-F238E27FC236}">
                    <a16:creationId xmlns:a16="http://schemas.microsoft.com/office/drawing/2014/main" id="{EE7B06A4-DF34-2F4C-853D-D3A37E4263CE}"/>
                  </a:ext>
                </a:extLst>
              </p:cNvPr>
              <p:cNvSpPr/>
              <p:nvPr/>
            </p:nvSpPr>
            <p:spPr>
              <a:xfrm>
                <a:off x="824427"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60" name="Rectangle 759">
                <a:extLst>
                  <a:ext uri="{FF2B5EF4-FFF2-40B4-BE49-F238E27FC236}">
                    <a16:creationId xmlns:a16="http://schemas.microsoft.com/office/drawing/2014/main" id="{04E1980B-93D1-854B-A98E-FD3AD5BBC450}"/>
                  </a:ext>
                </a:extLst>
              </p:cNvPr>
              <p:cNvSpPr/>
              <p:nvPr/>
            </p:nvSpPr>
            <p:spPr>
              <a:xfrm>
                <a:off x="6172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1" name="Rectangle 760">
                <a:extLst>
                  <a:ext uri="{FF2B5EF4-FFF2-40B4-BE49-F238E27FC236}">
                    <a16:creationId xmlns:a16="http://schemas.microsoft.com/office/drawing/2014/main" id="{6CCBE5F2-287B-3549-9428-F9260C755616}"/>
                  </a:ext>
                </a:extLst>
              </p:cNvPr>
              <p:cNvSpPr/>
              <p:nvPr/>
            </p:nvSpPr>
            <p:spPr>
              <a:xfrm>
                <a:off x="4089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Rectangle 761">
                <a:extLst>
                  <a:ext uri="{FF2B5EF4-FFF2-40B4-BE49-F238E27FC236}">
                    <a16:creationId xmlns:a16="http://schemas.microsoft.com/office/drawing/2014/main" id="{D23C77AC-F196-C54E-81ED-9F6051CE67CC}"/>
                  </a:ext>
                </a:extLst>
              </p:cNvPr>
              <p:cNvSpPr/>
              <p:nvPr/>
            </p:nvSpPr>
            <p:spPr>
              <a:xfrm>
                <a:off x="2061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Rectangle 762">
                <a:extLst>
                  <a:ext uri="{FF2B5EF4-FFF2-40B4-BE49-F238E27FC236}">
                    <a16:creationId xmlns:a16="http://schemas.microsoft.com/office/drawing/2014/main" id="{08C766ED-41C3-9A4A-A1F4-09AA3CCDCA93}"/>
                  </a:ext>
                </a:extLst>
              </p:cNvPr>
              <p:cNvSpPr/>
              <p:nvPr/>
            </p:nvSpPr>
            <p:spPr>
              <a:xfrm>
                <a:off x="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Rectangle 763">
                <a:extLst>
                  <a:ext uri="{FF2B5EF4-FFF2-40B4-BE49-F238E27FC236}">
                    <a16:creationId xmlns:a16="http://schemas.microsoft.com/office/drawing/2014/main" id="{DD6604AB-B08C-FB42-9212-81F2452F57C5}"/>
                  </a:ext>
                </a:extLst>
              </p:cNvPr>
              <p:cNvSpPr/>
              <p:nvPr/>
            </p:nvSpPr>
            <p:spPr>
              <a:xfrm>
                <a:off x="1649020"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65" name="Rectangle 764">
                <a:extLst>
                  <a:ext uri="{FF2B5EF4-FFF2-40B4-BE49-F238E27FC236}">
                    <a16:creationId xmlns:a16="http://schemas.microsoft.com/office/drawing/2014/main" id="{E8960388-7F36-3B4F-9667-D85828E3DA53}"/>
                  </a:ext>
                </a:extLst>
              </p:cNvPr>
              <p:cNvSpPr/>
              <p:nvPr/>
            </p:nvSpPr>
            <p:spPr>
              <a:xfrm>
                <a:off x="1441827"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6" name="Rectangle 765">
                <a:extLst>
                  <a:ext uri="{FF2B5EF4-FFF2-40B4-BE49-F238E27FC236}">
                    <a16:creationId xmlns:a16="http://schemas.microsoft.com/office/drawing/2014/main" id="{CFCA6985-A991-FA4F-A70F-B9C8E8327275}"/>
                  </a:ext>
                </a:extLst>
              </p:cNvPr>
              <p:cNvSpPr/>
              <p:nvPr/>
            </p:nvSpPr>
            <p:spPr>
              <a:xfrm>
                <a:off x="1233534"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7" name="Rectangle 766">
                <a:extLst>
                  <a:ext uri="{FF2B5EF4-FFF2-40B4-BE49-F238E27FC236}">
                    <a16:creationId xmlns:a16="http://schemas.microsoft.com/office/drawing/2014/main" id="{D0C15C35-4851-544E-ABEF-06282B3DDC29}"/>
                  </a:ext>
                </a:extLst>
              </p:cNvPr>
              <p:cNvSpPr/>
              <p:nvPr/>
            </p:nvSpPr>
            <p:spPr>
              <a:xfrm>
                <a:off x="103076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68" name="Rectangle 767">
                <a:extLst>
                  <a:ext uri="{FF2B5EF4-FFF2-40B4-BE49-F238E27FC236}">
                    <a16:creationId xmlns:a16="http://schemas.microsoft.com/office/drawing/2014/main" id="{A26BCA5D-FE49-5C40-A658-2E080B9020A6}"/>
                  </a:ext>
                </a:extLst>
              </p:cNvPr>
              <p:cNvSpPr/>
              <p:nvPr/>
            </p:nvSpPr>
            <p:spPr>
              <a:xfrm>
                <a:off x="164902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9" name="Rectangle 768">
                <a:extLst>
                  <a:ext uri="{FF2B5EF4-FFF2-40B4-BE49-F238E27FC236}">
                    <a16:creationId xmlns:a16="http://schemas.microsoft.com/office/drawing/2014/main" id="{565D6539-4FA4-8C49-9E10-F729D3E4EE50}"/>
                  </a:ext>
                </a:extLst>
              </p:cNvPr>
              <p:cNvSpPr/>
              <p:nvPr/>
            </p:nvSpPr>
            <p:spPr>
              <a:xfrm>
                <a:off x="164902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70" name="Rectangle 769">
                <a:extLst>
                  <a:ext uri="{FF2B5EF4-FFF2-40B4-BE49-F238E27FC236}">
                    <a16:creationId xmlns:a16="http://schemas.microsoft.com/office/drawing/2014/main" id="{DE2EC937-564A-0041-9830-531273905452}"/>
                  </a:ext>
                </a:extLst>
              </p:cNvPr>
              <p:cNvSpPr/>
              <p:nvPr/>
            </p:nvSpPr>
            <p:spPr>
              <a:xfrm>
                <a:off x="164902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1" name="Rectangle 770">
                <a:extLst>
                  <a:ext uri="{FF2B5EF4-FFF2-40B4-BE49-F238E27FC236}">
                    <a16:creationId xmlns:a16="http://schemas.microsoft.com/office/drawing/2014/main" id="{7A52A727-C179-F247-9C7B-3C91A9C6ECA7}"/>
                  </a:ext>
                </a:extLst>
              </p:cNvPr>
              <p:cNvSpPr/>
              <p:nvPr/>
            </p:nvSpPr>
            <p:spPr>
              <a:xfrm>
                <a:off x="1441827"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2" name="Rectangle 771">
                <a:extLst>
                  <a:ext uri="{FF2B5EF4-FFF2-40B4-BE49-F238E27FC236}">
                    <a16:creationId xmlns:a16="http://schemas.microsoft.com/office/drawing/2014/main" id="{FB7B8B3E-E516-EB47-90C3-16E0DD6D93CA}"/>
                  </a:ext>
                </a:extLst>
              </p:cNvPr>
              <p:cNvSpPr/>
              <p:nvPr/>
            </p:nvSpPr>
            <p:spPr>
              <a:xfrm>
                <a:off x="1441827"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3" name="Rectangle 772">
                <a:extLst>
                  <a:ext uri="{FF2B5EF4-FFF2-40B4-BE49-F238E27FC236}">
                    <a16:creationId xmlns:a16="http://schemas.microsoft.com/office/drawing/2014/main" id="{04E20E82-3464-A64E-A2F7-0C54CA487288}"/>
                  </a:ext>
                </a:extLst>
              </p:cNvPr>
              <p:cNvSpPr/>
              <p:nvPr/>
            </p:nvSpPr>
            <p:spPr>
              <a:xfrm>
                <a:off x="1441827"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74" name="Rectangle 773">
                <a:extLst>
                  <a:ext uri="{FF2B5EF4-FFF2-40B4-BE49-F238E27FC236}">
                    <a16:creationId xmlns:a16="http://schemas.microsoft.com/office/drawing/2014/main" id="{B9AAE5FD-5DB8-1A4E-ACC4-2E1FA40A5B74}"/>
                  </a:ext>
                </a:extLst>
              </p:cNvPr>
              <p:cNvSpPr/>
              <p:nvPr/>
            </p:nvSpPr>
            <p:spPr>
              <a:xfrm>
                <a:off x="1233534"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5" name="Rectangle 774">
                <a:extLst>
                  <a:ext uri="{FF2B5EF4-FFF2-40B4-BE49-F238E27FC236}">
                    <a16:creationId xmlns:a16="http://schemas.microsoft.com/office/drawing/2014/main" id="{131F6894-1A1F-674D-A3E4-14D444624374}"/>
                  </a:ext>
                </a:extLst>
              </p:cNvPr>
              <p:cNvSpPr/>
              <p:nvPr/>
            </p:nvSpPr>
            <p:spPr>
              <a:xfrm>
                <a:off x="1233534"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6" name="Rectangle 775">
                <a:extLst>
                  <a:ext uri="{FF2B5EF4-FFF2-40B4-BE49-F238E27FC236}">
                    <a16:creationId xmlns:a16="http://schemas.microsoft.com/office/drawing/2014/main" id="{75D496EB-307C-6645-B1D4-696DC8A67E38}"/>
                  </a:ext>
                </a:extLst>
              </p:cNvPr>
              <p:cNvSpPr/>
              <p:nvPr/>
            </p:nvSpPr>
            <p:spPr>
              <a:xfrm>
                <a:off x="1030765"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77" name="Rectangle 776">
                <a:extLst>
                  <a:ext uri="{FF2B5EF4-FFF2-40B4-BE49-F238E27FC236}">
                    <a16:creationId xmlns:a16="http://schemas.microsoft.com/office/drawing/2014/main" id="{47E45312-ACCE-FF4D-8245-333B85B91560}"/>
                  </a:ext>
                </a:extLst>
              </p:cNvPr>
              <p:cNvSpPr/>
              <p:nvPr/>
            </p:nvSpPr>
            <p:spPr>
              <a:xfrm>
                <a:off x="1649020"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Rectangle 777">
                <a:extLst>
                  <a:ext uri="{FF2B5EF4-FFF2-40B4-BE49-F238E27FC236}">
                    <a16:creationId xmlns:a16="http://schemas.microsoft.com/office/drawing/2014/main" id="{71E14030-0E33-D24A-B8E8-36625CF03818}"/>
                  </a:ext>
                </a:extLst>
              </p:cNvPr>
              <p:cNvSpPr/>
              <p:nvPr/>
            </p:nvSpPr>
            <p:spPr>
              <a:xfrm>
                <a:off x="1441827"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Rectangle 778">
                <a:extLst>
                  <a:ext uri="{FF2B5EF4-FFF2-40B4-BE49-F238E27FC236}">
                    <a16:creationId xmlns:a16="http://schemas.microsoft.com/office/drawing/2014/main" id="{89CBEA2C-B33B-3441-9CD5-5B7FDFC73747}"/>
                  </a:ext>
                </a:extLst>
              </p:cNvPr>
              <p:cNvSpPr/>
              <p:nvPr/>
            </p:nvSpPr>
            <p:spPr>
              <a:xfrm>
                <a:off x="1233534"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Rectangle 779">
                <a:extLst>
                  <a:ext uri="{FF2B5EF4-FFF2-40B4-BE49-F238E27FC236}">
                    <a16:creationId xmlns:a16="http://schemas.microsoft.com/office/drawing/2014/main" id="{FD6FC0BF-003B-5E45-A4B8-DB88BCFAE7BD}"/>
                  </a:ext>
                </a:extLst>
              </p:cNvPr>
              <p:cNvSpPr/>
              <p:nvPr/>
            </p:nvSpPr>
            <p:spPr>
              <a:xfrm>
                <a:off x="103076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Rectangle 780">
                <a:extLst>
                  <a:ext uri="{FF2B5EF4-FFF2-40B4-BE49-F238E27FC236}">
                    <a16:creationId xmlns:a16="http://schemas.microsoft.com/office/drawing/2014/main" id="{7D276573-AC03-C44E-A2E0-CAAF9581607C}"/>
                  </a:ext>
                </a:extLst>
              </p:cNvPr>
              <p:cNvSpPr/>
              <p:nvPr/>
            </p:nvSpPr>
            <p:spPr>
              <a:xfrm>
                <a:off x="1233534"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2" name="Rectangle 781">
                <a:extLst>
                  <a:ext uri="{FF2B5EF4-FFF2-40B4-BE49-F238E27FC236}">
                    <a16:creationId xmlns:a16="http://schemas.microsoft.com/office/drawing/2014/main" id="{CE1639B5-A943-8B41-AB41-B261E704F515}"/>
                  </a:ext>
                </a:extLst>
              </p:cNvPr>
              <p:cNvSpPr/>
              <p:nvPr/>
            </p:nvSpPr>
            <p:spPr>
              <a:xfrm>
                <a:off x="103076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3" name="Rectangle 782">
                <a:extLst>
                  <a:ext uri="{FF2B5EF4-FFF2-40B4-BE49-F238E27FC236}">
                    <a16:creationId xmlns:a16="http://schemas.microsoft.com/office/drawing/2014/main" id="{DB35256A-26E9-C94E-A52E-B7E8E43C055B}"/>
                  </a:ext>
                </a:extLst>
              </p:cNvPr>
              <p:cNvSpPr/>
              <p:nvPr/>
            </p:nvSpPr>
            <p:spPr>
              <a:xfrm>
                <a:off x="103076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4" name="Rectangle 783">
                <a:extLst>
                  <a:ext uri="{FF2B5EF4-FFF2-40B4-BE49-F238E27FC236}">
                    <a16:creationId xmlns:a16="http://schemas.microsoft.com/office/drawing/2014/main" id="{48F7A1CF-BD3B-7248-8BF1-35A118BF18D6}"/>
                  </a:ext>
                </a:extLst>
              </p:cNvPr>
              <p:cNvSpPr/>
              <p:nvPr/>
            </p:nvSpPr>
            <p:spPr>
              <a:xfrm>
                <a:off x="1649020"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85" name="Rectangle 784">
                <a:extLst>
                  <a:ext uri="{FF2B5EF4-FFF2-40B4-BE49-F238E27FC236}">
                    <a16:creationId xmlns:a16="http://schemas.microsoft.com/office/drawing/2014/main" id="{8BDF01DD-98D8-AD41-BA16-3F62A72D19C7}"/>
                  </a:ext>
                </a:extLst>
              </p:cNvPr>
              <p:cNvSpPr/>
              <p:nvPr/>
            </p:nvSpPr>
            <p:spPr>
              <a:xfrm>
                <a:off x="1441827"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 name="Rectangle 785">
                <a:extLst>
                  <a:ext uri="{FF2B5EF4-FFF2-40B4-BE49-F238E27FC236}">
                    <a16:creationId xmlns:a16="http://schemas.microsoft.com/office/drawing/2014/main" id="{2C88E675-B751-4244-8459-DF78A8DB6EEB}"/>
                  </a:ext>
                </a:extLst>
              </p:cNvPr>
              <p:cNvSpPr/>
              <p:nvPr/>
            </p:nvSpPr>
            <p:spPr>
              <a:xfrm>
                <a:off x="1233534"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 name="Rectangle 786">
                <a:extLst>
                  <a:ext uri="{FF2B5EF4-FFF2-40B4-BE49-F238E27FC236}">
                    <a16:creationId xmlns:a16="http://schemas.microsoft.com/office/drawing/2014/main" id="{B614A360-8A4A-EC48-8E0B-56435D17B26E}"/>
                  </a:ext>
                </a:extLst>
              </p:cNvPr>
              <p:cNvSpPr/>
              <p:nvPr/>
            </p:nvSpPr>
            <p:spPr>
              <a:xfrm>
                <a:off x="103076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88" name="Rectangle 787">
                <a:extLst>
                  <a:ext uri="{FF2B5EF4-FFF2-40B4-BE49-F238E27FC236}">
                    <a16:creationId xmlns:a16="http://schemas.microsoft.com/office/drawing/2014/main" id="{BB6AE8E2-09C5-ED45-A65B-0DE33BC627F0}"/>
                  </a:ext>
                </a:extLst>
              </p:cNvPr>
              <p:cNvSpPr/>
              <p:nvPr/>
            </p:nvSpPr>
            <p:spPr>
              <a:xfrm>
                <a:off x="164902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Rectangle 788">
                <a:extLst>
                  <a:ext uri="{FF2B5EF4-FFF2-40B4-BE49-F238E27FC236}">
                    <a16:creationId xmlns:a16="http://schemas.microsoft.com/office/drawing/2014/main" id="{08C074FD-3FF5-C543-9D14-B44A1C6FA448}"/>
                  </a:ext>
                </a:extLst>
              </p:cNvPr>
              <p:cNvSpPr/>
              <p:nvPr/>
            </p:nvSpPr>
            <p:spPr>
              <a:xfrm>
                <a:off x="164902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90" name="Rectangle 789">
                <a:extLst>
                  <a:ext uri="{FF2B5EF4-FFF2-40B4-BE49-F238E27FC236}">
                    <a16:creationId xmlns:a16="http://schemas.microsoft.com/office/drawing/2014/main" id="{92FB6BB0-9C47-804C-8CE3-FEDE90E89AB9}"/>
                  </a:ext>
                </a:extLst>
              </p:cNvPr>
              <p:cNvSpPr/>
              <p:nvPr/>
            </p:nvSpPr>
            <p:spPr>
              <a:xfrm>
                <a:off x="1441827"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1" name="Rectangle 790">
                <a:extLst>
                  <a:ext uri="{FF2B5EF4-FFF2-40B4-BE49-F238E27FC236}">
                    <a16:creationId xmlns:a16="http://schemas.microsoft.com/office/drawing/2014/main" id="{6FE4B800-51C4-C247-963D-BC6E36F17A0F}"/>
                  </a:ext>
                </a:extLst>
              </p:cNvPr>
              <p:cNvSpPr/>
              <p:nvPr/>
            </p:nvSpPr>
            <p:spPr>
              <a:xfrm>
                <a:off x="1441827"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92" name="Rectangle 791">
                <a:extLst>
                  <a:ext uri="{FF2B5EF4-FFF2-40B4-BE49-F238E27FC236}">
                    <a16:creationId xmlns:a16="http://schemas.microsoft.com/office/drawing/2014/main" id="{6E4FB7F6-9BAB-E949-B174-6BC25C066510}"/>
                  </a:ext>
                </a:extLst>
              </p:cNvPr>
              <p:cNvSpPr/>
              <p:nvPr/>
            </p:nvSpPr>
            <p:spPr>
              <a:xfrm>
                <a:off x="1233534"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3" name="Rectangle 792">
                <a:extLst>
                  <a:ext uri="{FF2B5EF4-FFF2-40B4-BE49-F238E27FC236}">
                    <a16:creationId xmlns:a16="http://schemas.microsoft.com/office/drawing/2014/main" id="{4E3B5C25-4AC9-A340-9952-F4A05A21A97F}"/>
                  </a:ext>
                </a:extLst>
              </p:cNvPr>
              <p:cNvSpPr/>
              <p:nvPr/>
            </p:nvSpPr>
            <p:spPr>
              <a:xfrm>
                <a:off x="1649020"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4" name="Rectangle 793">
                <a:extLst>
                  <a:ext uri="{FF2B5EF4-FFF2-40B4-BE49-F238E27FC236}">
                    <a16:creationId xmlns:a16="http://schemas.microsoft.com/office/drawing/2014/main" id="{887CCDFF-C8B2-634F-866A-54A6E61CB859}"/>
                  </a:ext>
                </a:extLst>
              </p:cNvPr>
              <p:cNvSpPr/>
              <p:nvPr/>
            </p:nvSpPr>
            <p:spPr>
              <a:xfrm>
                <a:off x="1441827"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5" name="Rectangle 794">
                <a:extLst>
                  <a:ext uri="{FF2B5EF4-FFF2-40B4-BE49-F238E27FC236}">
                    <a16:creationId xmlns:a16="http://schemas.microsoft.com/office/drawing/2014/main" id="{99BA2F64-C854-1E49-B111-E7E6ACEF0DEF}"/>
                  </a:ext>
                </a:extLst>
              </p:cNvPr>
              <p:cNvSpPr/>
              <p:nvPr/>
            </p:nvSpPr>
            <p:spPr>
              <a:xfrm>
                <a:off x="1233534"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6" name="Rectangle 795">
                <a:extLst>
                  <a:ext uri="{FF2B5EF4-FFF2-40B4-BE49-F238E27FC236}">
                    <a16:creationId xmlns:a16="http://schemas.microsoft.com/office/drawing/2014/main" id="{08C2B8BA-916E-9141-A23C-B4CB1C932C14}"/>
                  </a:ext>
                </a:extLst>
              </p:cNvPr>
              <p:cNvSpPr/>
              <p:nvPr/>
            </p:nvSpPr>
            <p:spPr>
              <a:xfrm>
                <a:off x="103076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7" name="Rectangle 796">
                <a:extLst>
                  <a:ext uri="{FF2B5EF4-FFF2-40B4-BE49-F238E27FC236}">
                    <a16:creationId xmlns:a16="http://schemas.microsoft.com/office/drawing/2014/main" id="{6BEEBBB7-9DEA-9E49-9F62-9C50CB630882}"/>
                  </a:ext>
                </a:extLst>
              </p:cNvPr>
              <p:cNvSpPr/>
              <p:nvPr/>
            </p:nvSpPr>
            <p:spPr>
              <a:xfrm>
                <a:off x="1233534"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8" name="Rectangle 797">
                <a:extLst>
                  <a:ext uri="{FF2B5EF4-FFF2-40B4-BE49-F238E27FC236}">
                    <a16:creationId xmlns:a16="http://schemas.microsoft.com/office/drawing/2014/main" id="{9A5C643F-EE35-CB4E-BF1A-5D4A34358AF7}"/>
                  </a:ext>
                </a:extLst>
              </p:cNvPr>
              <p:cNvSpPr/>
              <p:nvPr/>
            </p:nvSpPr>
            <p:spPr>
              <a:xfrm>
                <a:off x="103076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9" name="Rectangle 798">
                <a:extLst>
                  <a:ext uri="{FF2B5EF4-FFF2-40B4-BE49-F238E27FC236}">
                    <a16:creationId xmlns:a16="http://schemas.microsoft.com/office/drawing/2014/main" id="{B4C26774-BF13-954F-BF15-C01E044B4CF2}"/>
                  </a:ext>
                </a:extLst>
              </p:cNvPr>
              <p:cNvSpPr/>
              <p:nvPr/>
            </p:nvSpPr>
            <p:spPr>
              <a:xfrm>
                <a:off x="103076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0" name="Rectangle 799">
                <a:extLst>
                  <a:ext uri="{FF2B5EF4-FFF2-40B4-BE49-F238E27FC236}">
                    <a16:creationId xmlns:a16="http://schemas.microsoft.com/office/drawing/2014/main" id="{9959D074-4143-D743-B3AF-13D87F090601}"/>
                  </a:ext>
                </a:extLst>
              </p:cNvPr>
              <p:cNvSpPr/>
              <p:nvPr/>
            </p:nvSpPr>
            <p:spPr>
              <a:xfrm>
                <a:off x="164902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01" name="Rectangle 800">
                <a:extLst>
                  <a:ext uri="{FF2B5EF4-FFF2-40B4-BE49-F238E27FC236}">
                    <a16:creationId xmlns:a16="http://schemas.microsoft.com/office/drawing/2014/main" id="{7E705C6C-B323-724A-82C1-D69D7A32400E}"/>
                  </a:ext>
                </a:extLst>
              </p:cNvPr>
              <p:cNvSpPr/>
              <p:nvPr/>
            </p:nvSpPr>
            <p:spPr>
              <a:xfrm>
                <a:off x="1441827"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2" name="Rectangle 801">
                <a:extLst>
                  <a:ext uri="{FF2B5EF4-FFF2-40B4-BE49-F238E27FC236}">
                    <a16:creationId xmlns:a16="http://schemas.microsoft.com/office/drawing/2014/main" id="{47784C65-8089-5949-B46A-CB731844B24E}"/>
                  </a:ext>
                </a:extLst>
              </p:cNvPr>
              <p:cNvSpPr/>
              <p:nvPr/>
            </p:nvSpPr>
            <p:spPr>
              <a:xfrm>
                <a:off x="1233534"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Rectangle 802">
                <a:extLst>
                  <a:ext uri="{FF2B5EF4-FFF2-40B4-BE49-F238E27FC236}">
                    <a16:creationId xmlns:a16="http://schemas.microsoft.com/office/drawing/2014/main" id="{949D70CA-7B03-2B4F-B40D-E48059A121B2}"/>
                  </a:ext>
                </a:extLst>
              </p:cNvPr>
              <p:cNvSpPr/>
              <p:nvPr/>
            </p:nvSpPr>
            <p:spPr>
              <a:xfrm>
                <a:off x="103076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Rectangle 803">
                <a:extLst>
                  <a:ext uri="{FF2B5EF4-FFF2-40B4-BE49-F238E27FC236}">
                    <a16:creationId xmlns:a16="http://schemas.microsoft.com/office/drawing/2014/main" id="{296DAF0B-A94F-624B-B0EC-029490E601FD}"/>
                  </a:ext>
                </a:extLst>
              </p:cNvPr>
              <p:cNvSpPr/>
              <p:nvPr/>
            </p:nvSpPr>
            <p:spPr>
              <a:xfrm>
                <a:off x="1854200"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05" name="Rectangle 804">
                <a:extLst>
                  <a:ext uri="{FF2B5EF4-FFF2-40B4-BE49-F238E27FC236}">
                    <a16:creationId xmlns:a16="http://schemas.microsoft.com/office/drawing/2014/main" id="{D258806F-38F0-4C4A-8813-0C12ACB7C02C}"/>
                  </a:ext>
                </a:extLst>
              </p:cNvPr>
              <p:cNvSpPr/>
              <p:nvPr/>
            </p:nvSpPr>
            <p:spPr>
              <a:xfrm>
                <a:off x="1854200"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06" name="Rectangle 805">
                <a:extLst>
                  <a:ext uri="{FF2B5EF4-FFF2-40B4-BE49-F238E27FC236}">
                    <a16:creationId xmlns:a16="http://schemas.microsoft.com/office/drawing/2014/main" id="{2707C005-CC02-0D4C-9C84-57622C04A1CB}"/>
                  </a:ext>
                </a:extLst>
              </p:cNvPr>
              <p:cNvSpPr/>
              <p:nvPr/>
            </p:nvSpPr>
            <p:spPr>
              <a:xfrm>
                <a:off x="1854200"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7" name="Rectangle 806">
                <a:extLst>
                  <a:ext uri="{FF2B5EF4-FFF2-40B4-BE49-F238E27FC236}">
                    <a16:creationId xmlns:a16="http://schemas.microsoft.com/office/drawing/2014/main" id="{2694B216-684A-9E42-B8E8-F923C485E4F5}"/>
                  </a:ext>
                </a:extLst>
              </p:cNvPr>
              <p:cNvSpPr/>
              <p:nvPr/>
            </p:nvSpPr>
            <p:spPr>
              <a:xfrm>
                <a:off x="1854200"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8" name="Rectangle 807">
                <a:extLst>
                  <a:ext uri="{FF2B5EF4-FFF2-40B4-BE49-F238E27FC236}">
                    <a16:creationId xmlns:a16="http://schemas.microsoft.com/office/drawing/2014/main" id="{04DFF4BD-5ACE-2944-8823-B0F1DA523FEC}"/>
                  </a:ext>
                </a:extLst>
              </p:cNvPr>
              <p:cNvSpPr/>
              <p:nvPr/>
            </p:nvSpPr>
            <p:spPr>
              <a:xfrm>
                <a:off x="1854200"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9" name="Rectangle 808">
                <a:extLst>
                  <a:ext uri="{FF2B5EF4-FFF2-40B4-BE49-F238E27FC236}">
                    <a16:creationId xmlns:a16="http://schemas.microsoft.com/office/drawing/2014/main" id="{9DDDEDAD-28CE-9544-84F4-4838E6490D6C}"/>
                  </a:ext>
                </a:extLst>
              </p:cNvPr>
              <p:cNvSpPr/>
              <p:nvPr/>
            </p:nvSpPr>
            <p:spPr>
              <a:xfrm>
                <a:off x="1854200"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10" name="Rectangle 809">
                <a:extLst>
                  <a:ext uri="{FF2B5EF4-FFF2-40B4-BE49-F238E27FC236}">
                    <a16:creationId xmlns:a16="http://schemas.microsoft.com/office/drawing/2014/main" id="{F2B4A883-CD6A-BC44-A98B-79DE6738DA6F}"/>
                  </a:ext>
                </a:extLst>
              </p:cNvPr>
              <p:cNvSpPr/>
              <p:nvPr/>
            </p:nvSpPr>
            <p:spPr>
              <a:xfrm>
                <a:off x="1854200"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1" name="Rectangle 810">
                <a:extLst>
                  <a:ext uri="{FF2B5EF4-FFF2-40B4-BE49-F238E27FC236}">
                    <a16:creationId xmlns:a16="http://schemas.microsoft.com/office/drawing/2014/main" id="{856F2C7C-D5C6-4A4B-9C32-548B7EC16D22}"/>
                  </a:ext>
                </a:extLst>
              </p:cNvPr>
              <p:cNvSpPr/>
              <p:nvPr/>
            </p:nvSpPr>
            <p:spPr>
              <a:xfrm>
                <a:off x="1854200"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2" name="Rectangle 811">
                <a:extLst>
                  <a:ext uri="{FF2B5EF4-FFF2-40B4-BE49-F238E27FC236}">
                    <a16:creationId xmlns:a16="http://schemas.microsoft.com/office/drawing/2014/main" id="{8A0A7BE5-1D6E-FD4B-87A8-EFF9ECC62903}"/>
                  </a:ext>
                </a:extLst>
              </p:cNvPr>
              <p:cNvSpPr/>
              <p:nvPr/>
            </p:nvSpPr>
            <p:spPr>
              <a:xfrm>
                <a:off x="1854200"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3" name="Rectangle 812">
                <a:extLst>
                  <a:ext uri="{FF2B5EF4-FFF2-40B4-BE49-F238E27FC236}">
                    <a16:creationId xmlns:a16="http://schemas.microsoft.com/office/drawing/2014/main" id="{12CE5BEA-77F4-8142-904B-3514DF6C5265}"/>
                  </a:ext>
                </a:extLst>
              </p:cNvPr>
              <p:cNvSpPr/>
              <p:nvPr/>
            </p:nvSpPr>
            <p:spPr>
              <a:xfrm>
                <a:off x="1854200"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4" name="Rectangle 813">
                <a:extLst>
                  <a:ext uri="{FF2B5EF4-FFF2-40B4-BE49-F238E27FC236}">
                    <a16:creationId xmlns:a16="http://schemas.microsoft.com/office/drawing/2014/main" id="{77681EB9-F215-8D4E-8DE3-A77D8E03F7ED}"/>
                  </a:ext>
                </a:extLst>
              </p:cNvPr>
              <p:cNvSpPr/>
              <p:nvPr/>
            </p:nvSpPr>
            <p:spPr>
              <a:xfrm>
                <a:off x="26746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5" name="Rectangle 814">
                <a:extLst>
                  <a:ext uri="{FF2B5EF4-FFF2-40B4-BE49-F238E27FC236}">
                    <a16:creationId xmlns:a16="http://schemas.microsoft.com/office/drawing/2014/main" id="{8728D274-4FF0-6D4B-8042-E098FB2DD68A}"/>
                  </a:ext>
                </a:extLst>
              </p:cNvPr>
              <p:cNvSpPr/>
              <p:nvPr/>
            </p:nvSpPr>
            <p:spPr>
              <a:xfrm>
                <a:off x="24663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6" name="Rectangle 815">
                <a:extLst>
                  <a:ext uri="{FF2B5EF4-FFF2-40B4-BE49-F238E27FC236}">
                    <a16:creationId xmlns:a16="http://schemas.microsoft.com/office/drawing/2014/main" id="{4BF02331-CDDB-B042-A7F3-D598C4DD2115}"/>
                  </a:ext>
                </a:extLst>
              </p:cNvPr>
              <p:cNvSpPr/>
              <p:nvPr/>
            </p:nvSpPr>
            <p:spPr>
              <a:xfrm>
                <a:off x="22635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17" name="Rectangle 816">
                <a:extLst>
                  <a:ext uri="{FF2B5EF4-FFF2-40B4-BE49-F238E27FC236}">
                    <a16:creationId xmlns:a16="http://schemas.microsoft.com/office/drawing/2014/main" id="{318F5689-1BD2-A140-A8DB-414FD23DE9DA}"/>
                  </a:ext>
                </a:extLst>
              </p:cNvPr>
              <p:cNvSpPr/>
              <p:nvPr/>
            </p:nvSpPr>
            <p:spPr>
              <a:xfrm>
                <a:off x="205740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Rectangle 817">
                <a:extLst>
                  <a:ext uri="{FF2B5EF4-FFF2-40B4-BE49-F238E27FC236}">
                    <a16:creationId xmlns:a16="http://schemas.microsoft.com/office/drawing/2014/main" id="{56CE926A-1E42-AD4F-8551-9D70809A6081}"/>
                  </a:ext>
                </a:extLst>
              </p:cNvPr>
              <p:cNvSpPr/>
              <p:nvPr/>
            </p:nvSpPr>
            <p:spPr>
              <a:xfrm>
                <a:off x="26746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Rectangle 818">
                <a:extLst>
                  <a:ext uri="{FF2B5EF4-FFF2-40B4-BE49-F238E27FC236}">
                    <a16:creationId xmlns:a16="http://schemas.microsoft.com/office/drawing/2014/main" id="{60DC73BE-B8FA-FD4B-A8B4-3BA23431706C}"/>
                  </a:ext>
                </a:extLst>
              </p:cNvPr>
              <p:cNvSpPr/>
              <p:nvPr/>
            </p:nvSpPr>
            <p:spPr>
              <a:xfrm>
                <a:off x="26746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Rectangle 819">
                <a:extLst>
                  <a:ext uri="{FF2B5EF4-FFF2-40B4-BE49-F238E27FC236}">
                    <a16:creationId xmlns:a16="http://schemas.microsoft.com/office/drawing/2014/main" id="{E56EAEE2-0D4E-9043-9C85-8987EA13B84C}"/>
                  </a:ext>
                </a:extLst>
              </p:cNvPr>
              <p:cNvSpPr/>
              <p:nvPr/>
            </p:nvSpPr>
            <p:spPr>
              <a:xfrm>
                <a:off x="26746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21" name="Rectangle 820">
                <a:extLst>
                  <a:ext uri="{FF2B5EF4-FFF2-40B4-BE49-F238E27FC236}">
                    <a16:creationId xmlns:a16="http://schemas.microsoft.com/office/drawing/2014/main" id="{40ADE12E-BF36-EB41-9906-33F5B21D0CA6}"/>
                  </a:ext>
                </a:extLst>
              </p:cNvPr>
              <p:cNvSpPr/>
              <p:nvPr/>
            </p:nvSpPr>
            <p:spPr>
              <a:xfrm>
                <a:off x="24663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Rectangle 821">
                <a:extLst>
                  <a:ext uri="{FF2B5EF4-FFF2-40B4-BE49-F238E27FC236}">
                    <a16:creationId xmlns:a16="http://schemas.microsoft.com/office/drawing/2014/main" id="{DF51D894-F0B9-5649-9477-A74EBC0E5381}"/>
                  </a:ext>
                </a:extLst>
              </p:cNvPr>
              <p:cNvSpPr/>
              <p:nvPr/>
            </p:nvSpPr>
            <p:spPr>
              <a:xfrm>
                <a:off x="24663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Rectangle 822">
                <a:extLst>
                  <a:ext uri="{FF2B5EF4-FFF2-40B4-BE49-F238E27FC236}">
                    <a16:creationId xmlns:a16="http://schemas.microsoft.com/office/drawing/2014/main" id="{D9670FD4-C652-1D45-A500-CF29B3A64DF7}"/>
                  </a:ext>
                </a:extLst>
              </p:cNvPr>
              <p:cNvSpPr/>
              <p:nvPr/>
            </p:nvSpPr>
            <p:spPr>
              <a:xfrm>
                <a:off x="22635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24" name="Rectangle 823">
                <a:extLst>
                  <a:ext uri="{FF2B5EF4-FFF2-40B4-BE49-F238E27FC236}">
                    <a16:creationId xmlns:a16="http://schemas.microsoft.com/office/drawing/2014/main" id="{FC13720B-3239-4647-8797-1617FA2DA809}"/>
                  </a:ext>
                </a:extLst>
              </p:cNvPr>
              <p:cNvSpPr/>
              <p:nvPr/>
            </p:nvSpPr>
            <p:spPr>
              <a:xfrm>
                <a:off x="205740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Rectangle 824">
                <a:extLst>
                  <a:ext uri="{FF2B5EF4-FFF2-40B4-BE49-F238E27FC236}">
                    <a16:creationId xmlns:a16="http://schemas.microsoft.com/office/drawing/2014/main" id="{02E17401-0391-CB40-8BE5-73C70BC3D069}"/>
                  </a:ext>
                </a:extLst>
              </p:cNvPr>
              <p:cNvSpPr/>
              <p:nvPr/>
            </p:nvSpPr>
            <p:spPr>
              <a:xfrm>
                <a:off x="26746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 name="Rectangle 825">
                <a:extLst>
                  <a:ext uri="{FF2B5EF4-FFF2-40B4-BE49-F238E27FC236}">
                    <a16:creationId xmlns:a16="http://schemas.microsoft.com/office/drawing/2014/main" id="{E639DC55-715C-1444-9913-922CAA1E51EC}"/>
                  </a:ext>
                </a:extLst>
              </p:cNvPr>
              <p:cNvSpPr/>
              <p:nvPr/>
            </p:nvSpPr>
            <p:spPr>
              <a:xfrm>
                <a:off x="24663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7" name="Rectangle 826">
                <a:extLst>
                  <a:ext uri="{FF2B5EF4-FFF2-40B4-BE49-F238E27FC236}">
                    <a16:creationId xmlns:a16="http://schemas.microsoft.com/office/drawing/2014/main" id="{E371EA04-AD3C-4D45-8B43-AE595033B707}"/>
                  </a:ext>
                </a:extLst>
              </p:cNvPr>
              <p:cNvSpPr/>
              <p:nvPr/>
            </p:nvSpPr>
            <p:spPr>
              <a:xfrm>
                <a:off x="22635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8" name="Rectangle 827">
                <a:extLst>
                  <a:ext uri="{FF2B5EF4-FFF2-40B4-BE49-F238E27FC236}">
                    <a16:creationId xmlns:a16="http://schemas.microsoft.com/office/drawing/2014/main" id="{A0628489-D6C4-DA45-9681-E37FD71C8EC5}"/>
                  </a:ext>
                </a:extLst>
              </p:cNvPr>
              <p:cNvSpPr/>
              <p:nvPr/>
            </p:nvSpPr>
            <p:spPr>
              <a:xfrm>
                <a:off x="205740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9" name="Rectangle 828">
                <a:extLst>
                  <a:ext uri="{FF2B5EF4-FFF2-40B4-BE49-F238E27FC236}">
                    <a16:creationId xmlns:a16="http://schemas.microsoft.com/office/drawing/2014/main" id="{5A25F73E-E38D-A049-AD5E-99AB262A506B}"/>
                  </a:ext>
                </a:extLst>
              </p:cNvPr>
              <p:cNvSpPr/>
              <p:nvPr/>
            </p:nvSpPr>
            <p:spPr>
              <a:xfrm>
                <a:off x="24663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Rectangle 829">
                <a:extLst>
                  <a:ext uri="{FF2B5EF4-FFF2-40B4-BE49-F238E27FC236}">
                    <a16:creationId xmlns:a16="http://schemas.microsoft.com/office/drawing/2014/main" id="{275B3141-A278-6E4C-AEEA-8193CB420D6E}"/>
                  </a:ext>
                </a:extLst>
              </p:cNvPr>
              <p:cNvSpPr/>
              <p:nvPr/>
            </p:nvSpPr>
            <p:spPr>
              <a:xfrm>
                <a:off x="22635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1" name="Rectangle 830">
                <a:extLst>
                  <a:ext uri="{FF2B5EF4-FFF2-40B4-BE49-F238E27FC236}">
                    <a16:creationId xmlns:a16="http://schemas.microsoft.com/office/drawing/2014/main" id="{81806C33-87CE-AB41-86F4-1437EFCA4ABC}"/>
                  </a:ext>
                </a:extLst>
              </p:cNvPr>
              <p:cNvSpPr/>
              <p:nvPr/>
            </p:nvSpPr>
            <p:spPr>
              <a:xfrm>
                <a:off x="205740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Rectangle 831">
                <a:extLst>
                  <a:ext uri="{FF2B5EF4-FFF2-40B4-BE49-F238E27FC236}">
                    <a16:creationId xmlns:a16="http://schemas.microsoft.com/office/drawing/2014/main" id="{18E82C9E-C5EF-6D43-8ACC-59CF408B43A8}"/>
                  </a:ext>
                </a:extLst>
              </p:cNvPr>
              <p:cNvSpPr/>
              <p:nvPr/>
            </p:nvSpPr>
            <p:spPr>
              <a:xfrm>
                <a:off x="22635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Rectangle 832">
                <a:extLst>
                  <a:ext uri="{FF2B5EF4-FFF2-40B4-BE49-F238E27FC236}">
                    <a16:creationId xmlns:a16="http://schemas.microsoft.com/office/drawing/2014/main" id="{9C17775B-3869-E848-B910-DCA20161F0ED}"/>
                  </a:ext>
                </a:extLst>
              </p:cNvPr>
              <p:cNvSpPr/>
              <p:nvPr/>
            </p:nvSpPr>
            <p:spPr>
              <a:xfrm>
                <a:off x="205740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Rectangle 833">
                <a:extLst>
                  <a:ext uri="{FF2B5EF4-FFF2-40B4-BE49-F238E27FC236}">
                    <a16:creationId xmlns:a16="http://schemas.microsoft.com/office/drawing/2014/main" id="{F02BEC6E-BDC2-D745-8662-F3BBA46B4AAF}"/>
                  </a:ext>
                </a:extLst>
              </p:cNvPr>
              <p:cNvSpPr/>
              <p:nvPr/>
            </p:nvSpPr>
            <p:spPr>
              <a:xfrm>
                <a:off x="26746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Rectangle 834">
                <a:extLst>
                  <a:ext uri="{FF2B5EF4-FFF2-40B4-BE49-F238E27FC236}">
                    <a16:creationId xmlns:a16="http://schemas.microsoft.com/office/drawing/2014/main" id="{F24F9C49-A905-4D4B-A669-36063BF2776E}"/>
                  </a:ext>
                </a:extLst>
              </p:cNvPr>
              <p:cNvSpPr/>
              <p:nvPr/>
            </p:nvSpPr>
            <p:spPr>
              <a:xfrm>
                <a:off x="24663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Rectangle 835">
                <a:extLst>
                  <a:ext uri="{FF2B5EF4-FFF2-40B4-BE49-F238E27FC236}">
                    <a16:creationId xmlns:a16="http://schemas.microsoft.com/office/drawing/2014/main" id="{F9CBCED9-9FCA-0346-8DE7-10F5BE7862BD}"/>
                  </a:ext>
                </a:extLst>
              </p:cNvPr>
              <p:cNvSpPr/>
              <p:nvPr/>
            </p:nvSpPr>
            <p:spPr>
              <a:xfrm>
                <a:off x="22635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37" name="Rectangle 836">
                <a:extLst>
                  <a:ext uri="{FF2B5EF4-FFF2-40B4-BE49-F238E27FC236}">
                    <a16:creationId xmlns:a16="http://schemas.microsoft.com/office/drawing/2014/main" id="{6142F5E7-1B7C-7A44-9D5B-BA597491DD7A}"/>
                  </a:ext>
                </a:extLst>
              </p:cNvPr>
              <p:cNvSpPr/>
              <p:nvPr/>
            </p:nvSpPr>
            <p:spPr>
              <a:xfrm>
                <a:off x="205740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8" name="Rectangle 837">
                <a:extLst>
                  <a:ext uri="{FF2B5EF4-FFF2-40B4-BE49-F238E27FC236}">
                    <a16:creationId xmlns:a16="http://schemas.microsoft.com/office/drawing/2014/main" id="{E4F018E8-89D5-5C48-A20D-7EC481AF6B27}"/>
                  </a:ext>
                </a:extLst>
              </p:cNvPr>
              <p:cNvSpPr/>
              <p:nvPr/>
            </p:nvSpPr>
            <p:spPr>
              <a:xfrm>
                <a:off x="26746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9" name="Rectangle 838">
                <a:extLst>
                  <a:ext uri="{FF2B5EF4-FFF2-40B4-BE49-F238E27FC236}">
                    <a16:creationId xmlns:a16="http://schemas.microsoft.com/office/drawing/2014/main" id="{D753B71C-2DF2-A347-8887-C6BAAA3B22D6}"/>
                  </a:ext>
                </a:extLst>
              </p:cNvPr>
              <p:cNvSpPr/>
              <p:nvPr/>
            </p:nvSpPr>
            <p:spPr>
              <a:xfrm>
                <a:off x="26746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40" name="Rectangle 839">
                <a:extLst>
                  <a:ext uri="{FF2B5EF4-FFF2-40B4-BE49-F238E27FC236}">
                    <a16:creationId xmlns:a16="http://schemas.microsoft.com/office/drawing/2014/main" id="{0443B0C6-E948-3240-B381-7F330155CFCD}"/>
                  </a:ext>
                </a:extLst>
              </p:cNvPr>
              <p:cNvSpPr/>
              <p:nvPr/>
            </p:nvSpPr>
            <p:spPr>
              <a:xfrm>
                <a:off x="24663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1" name="Rectangle 840">
                <a:extLst>
                  <a:ext uri="{FF2B5EF4-FFF2-40B4-BE49-F238E27FC236}">
                    <a16:creationId xmlns:a16="http://schemas.microsoft.com/office/drawing/2014/main" id="{E45F9A6E-1CF5-2243-AB2C-3897724427B4}"/>
                  </a:ext>
                </a:extLst>
              </p:cNvPr>
              <p:cNvSpPr/>
              <p:nvPr/>
            </p:nvSpPr>
            <p:spPr>
              <a:xfrm>
                <a:off x="26746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2" name="Rectangle 841">
                <a:extLst>
                  <a:ext uri="{FF2B5EF4-FFF2-40B4-BE49-F238E27FC236}">
                    <a16:creationId xmlns:a16="http://schemas.microsoft.com/office/drawing/2014/main" id="{75F7989A-F409-6D41-863D-FE72B713D55B}"/>
                  </a:ext>
                </a:extLst>
              </p:cNvPr>
              <p:cNvSpPr/>
              <p:nvPr/>
            </p:nvSpPr>
            <p:spPr>
              <a:xfrm>
                <a:off x="24663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3" name="Rectangle 842">
                <a:extLst>
                  <a:ext uri="{FF2B5EF4-FFF2-40B4-BE49-F238E27FC236}">
                    <a16:creationId xmlns:a16="http://schemas.microsoft.com/office/drawing/2014/main" id="{8BEC1A8D-B9D5-BC44-83EC-44E814CFBF2D}"/>
                  </a:ext>
                </a:extLst>
              </p:cNvPr>
              <p:cNvSpPr/>
              <p:nvPr/>
            </p:nvSpPr>
            <p:spPr>
              <a:xfrm>
                <a:off x="22635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4" name="Rectangle 843">
                <a:extLst>
                  <a:ext uri="{FF2B5EF4-FFF2-40B4-BE49-F238E27FC236}">
                    <a16:creationId xmlns:a16="http://schemas.microsoft.com/office/drawing/2014/main" id="{88E45558-AA7A-1D4D-A5E3-C8DB6E1E19F1}"/>
                  </a:ext>
                </a:extLst>
              </p:cNvPr>
              <p:cNvSpPr/>
              <p:nvPr/>
            </p:nvSpPr>
            <p:spPr>
              <a:xfrm>
                <a:off x="205740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5" name="Rectangle 844">
                <a:extLst>
                  <a:ext uri="{FF2B5EF4-FFF2-40B4-BE49-F238E27FC236}">
                    <a16:creationId xmlns:a16="http://schemas.microsoft.com/office/drawing/2014/main" id="{C3E090F1-A712-9147-80D6-49C3A2CC9969}"/>
                  </a:ext>
                </a:extLst>
              </p:cNvPr>
              <p:cNvSpPr/>
              <p:nvPr/>
            </p:nvSpPr>
            <p:spPr>
              <a:xfrm>
                <a:off x="24663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6" name="Rectangle 845">
                <a:extLst>
                  <a:ext uri="{FF2B5EF4-FFF2-40B4-BE49-F238E27FC236}">
                    <a16:creationId xmlns:a16="http://schemas.microsoft.com/office/drawing/2014/main" id="{BD65E0C0-7D06-6F44-BFE8-AF0CA8E90EF5}"/>
                  </a:ext>
                </a:extLst>
              </p:cNvPr>
              <p:cNvSpPr/>
              <p:nvPr/>
            </p:nvSpPr>
            <p:spPr>
              <a:xfrm>
                <a:off x="22635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7" name="Rectangle 846">
                <a:extLst>
                  <a:ext uri="{FF2B5EF4-FFF2-40B4-BE49-F238E27FC236}">
                    <a16:creationId xmlns:a16="http://schemas.microsoft.com/office/drawing/2014/main" id="{85133202-5F99-A24C-ACE6-CABAA7295556}"/>
                  </a:ext>
                </a:extLst>
              </p:cNvPr>
              <p:cNvSpPr/>
              <p:nvPr/>
            </p:nvSpPr>
            <p:spPr>
              <a:xfrm>
                <a:off x="205740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8" name="Rectangle 847">
                <a:extLst>
                  <a:ext uri="{FF2B5EF4-FFF2-40B4-BE49-F238E27FC236}">
                    <a16:creationId xmlns:a16="http://schemas.microsoft.com/office/drawing/2014/main" id="{9BDF22C2-3AD3-644F-A956-A10941671D51}"/>
                  </a:ext>
                </a:extLst>
              </p:cNvPr>
              <p:cNvSpPr/>
              <p:nvPr/>
            </p:nvSpPr>
            <p:spPr>
              <a:xfrm>
                <a:off x="22635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9" name="Rectangle 848">
                <a:extLst>
                  <a:ext uri="{FF2B5EF4-FFF2-40B4-BE49-F238E27FC236}">
                    <a16:creationId xmlns:a16="http://schemas.microsoft.com/office/drawing/2014/main" id="{C1BB1C2E-77BE-834D-9586-C82C9976AA6A}"/>
                  </a:ext>
                </a:extLst>
              </p:cNvPr>
              <p:cNvSpPr/>
              <p:nvPr/>
            </p:nvSpPr>
            <p:spPr>
              <a:xfrm>
                <a:off x="205740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0" name="Rectangle 849">
                <a:extLst>
                  <a:ext uri="{FF2B5EF4-FFF2-40B4-BE49-F238E27FC236}">
                    <a16:creationId xmlns:a16="http://schemas.microsoft.com/office/drawing/2014/main" id="{F93822DD-C867-B040-B4FB-E5E53FD53709}"/>
                  </a:ext>
                </a:extLst>
              </p:cNvPr>
              <p:cNvSpPr/>
              <p:nvPr/>
            </p:nvSpPr>
            <p:spPr>
              <a:xfrm>
                <a:off x="26746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1" name="Rectangle 850">
                <a:extLst>
                  <a:ext uri="{FF2B5EF4-FFF2-40B4-BE49-F238E27FC236}">
                    <a16:creationId xmlns:a16="http://schemas.microsoft.com/office/drawing/2014/main" id="{AB69827A-90AF-9440-B5F6-E3A201B105FF}"/>
                  </a:ext>
                </a:extLst>
              </p:cNvPr>
              <p:cNvSpPr/>
              <p:nvPr/>
            </p:nvSpPr>
            <p:spPr>
              <a:xfrm>
                <a:off x="24663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2" name="Rectangle 851">
                <a:extLst>
                  <a:ext uri="{FF2B5EF4-FFF2-40B4-BE49-F238E27FC236}">
                    <a16:creationId xmlns:a16="http://schemas.microsoft.com/office/drawing/2014/main" id="{F708F8ED-FF01-114C-9565-F96B7E199F8B}"/>
                  </a:ext>
                </a:extLst>
              </p:cNvPr>
              <p:cNvSpPr/>
              <p:nvPr/>
            </p:nvSpPr>
            <p:spPr>
              <a:xfrm>
                <a:off x="22635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3" name="Rectangle 852">
                <a:extLst>
                  <a:ext uri="{FF2B5EF4-FFF2-40B4-BE49-F238E27FC236}">
                    <a16:creationId xmlns:a16="http://schemas.microsoft.com/office/drawing/2014/main" id="{87FE8A44-E53F-2D45-B6CE-0A83704AEE4A}"/>
                  </a:ext>
                </a:extLst>
              </p:cNvPr>
              <p:cNvSpPr/>
              <p:nvPr/>
            </p:nvSpPr>
            <p:spPr>
              <a:xfrm>
                <a:off x="205740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4" name="Rectangle 853">
                <a:extLst>
                  <a:ext uri="{FF2B5EF4-FFF2-40B4-BE49-F238E27FC236}">
                    <a16:creationId xmlns:a16="http://schemas.microsoft.com/office/drawing/2014/main" id="{0CFBC0FE-78D6-C84E-B9C4-717777B1477B}"/>
                  </a:ext>
                </a:extLst>
              </p:cNvPr>
              <p:cNvSpPr/>
              <p:nvPr/>
            </p:nvSpPr>
            <p:spPr>
              <a:xfrm>
                <a:off x="824427"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55" name="Rectangle 854">
                <a:extLst>
                  <a:ext uri="{FF2B5EF4-FFF2-40B4-BE49-F238E27FC236}">
                    <a16:creationId xmlns:a16="http://schemas.microsoft.com/office/drawing/2014/main" id="{CB735856-E191-B248-BC52-F1D35B725644}"/>
                  </a:ext>
                </a:extLst>
              </p:cNvPr>
              <p:cNvSpPr/>
              <p:nvPr/>
            </p:nvSpPr>
            <p:spPr>
              <a:xfrm>
                <a:off x="617234"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6" name="Rectangle 855">
                <a:extLst>
                  <a:ext uri="{FF2B5EF4-FFF2-40B4-BE49-F238E27FC236}">
                    <a16:creationId xmlns:a16="http://schemas.microsoft.com/office/drawing/2014/main" id="{9BB85916-1A46-E745-90CB-98577142364E}"/>
                  </a:ext>
                </a:extLst>
              </p:cNvPr>
              <p:cNvSpPr/>
              <p:nvPr/>
            </p:nvSpPr>
            <p:spPr>
              <a:xfrm>
                <a:off x="408941"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7" name="Rectangle 856">
                <a:extLst>
                  <a:ext uri="{FF2B5EF4-FFF2-40B4-BE49-F238E27FC236}">
                    <a16:creationId xmlns:a16="http://schemas.microsoft.com/office/drawing/2014/main" id="{433B35BB-BD36-6F4E-B2B1-7706C7E757DE}"/>
                  </a:ext>
                </a:extLst>
              </p:cNvPr>
              <p:cNvSpPr/>
              <p:nvPr/>
            </p:nvSpPr>
            <p:spPr>
              <a:xfrm>
                <a:off x="206172"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8" name="Rectangle 857">
                <a:extLst>
                  <a:ext uri="{FF2B5EF4-FFF2-40B4-BE49-F238E27FC236}">
                    <a16:creationId xmlns:a16="http://schemas.microsoft.com/office/drawing/2014/main" id="{8FD9B389-559C-CC43-A198-1A0F685F63FF}"/>
                  </a:ext>
                </a:extLst>
              </p:cNvPr>
              <p:cNvSpPr/>
              <p:nvPr/>
            </p:nvSpPr>
            <p:spPr>
              <a:xfrm>
                <a:off x="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9" name="Rectangle 858">
                <a:extLst>
                  <a:ext uri="{FF2B5EF4-FFF2-40B4-BE49-F238E27FC236}">
                    <a16:creationId xmlns:a16="http://schemas.microsoft.com/office/drawing/2014/main" id="{3167CB59-311C-9F48-B4D1-2E71D4A38212}"/>
                  </a:ext>
                </a:extLst>
              </p:cNvPr>
              <p:cNvSpPr/>
              <p:nvPr/>
            </p:nvSpPr>
            <p:spPr>
              <a:xfrm>
                <a:off x="164902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60" name="Rectangle 859">
                <a:extLst>
                  <a:ext uri="{FF2B5EF4-FFF2-40B4-BE49-F238E27FC236}">
                    <a16:creationId xmlns:a16="http://schemas.microsoft.com/office/drawing/2014/main" id="{1D6582F5-D40F-A14B-B906-CBADE8107558}"/>
                  </a:ext>
                </a:extLst>
              </p:cNvPr>
              <p:cNvSpPr/>
              <p:nvPr/>
            </p:nvSpPr>
            <p:spPr>
              <a:xfrm>
                <a:off x="1441827"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1" name="Rectangle 860">
                <a:extLst>
                  <a:ext uri="{FF2B5EF4-FFF2-40B4-BE49-F238E27FC236}">
                    <a16:creationId xmlns:a16="http://schemas.microsoft.com/office/drawing/2014/main" id="{25499CD3-2343-544E-87F6-03E570B22293}"/>
                  </a:ext>
                </a:extLst>
              </p:cNvPr>
              <p:cNvSpPr/>
              <p:nvPr/>
            </p:nvSpPr>
            <p:spPr>
              <a:xfrm>
                <a:off x="1233534"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2" name="Rectangle 861">
                <a:extLst>
                  <a:ext uri="{FF2B5EF4-FFF2-40B4-BE49-F238E27FC236}">
                    <a16:creationId xmlns:a16="http://schemas.microsoft.com/office/drawing/2014/main" id="{8F9F1561-67AE-6344-AE9A-EB092A52437D}"/>
                  </a:ext>
                </a:extLst>
              </p:cNvPr>
              <p:cNvSpPr/>
              <p:nvPr/>
            </p:nvSpPr>
            <p:spPr>
              <a:xfrm>
                <a:off x="1030765"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3" name="Rectangle 862">
                <a:extLst>
                  <a:ext uri="{FF2B5EF4-FFF2-40B4-BE49-F238E27FC236}">
                    <a16:creationId xmlns:a16="http://schemas.microsoft.com/office/drawing/2014/main" id="{D4163D14-AC31-DF4C-9E05-46342BEE0A5E}"/>
                  </a:ext>
                </a:extLst>
              </p:cNvPr>
              <p:cNvSpPr/>
              <p:nvPr/>
            </p:nvSpPr>
            <p:spPr>
              <a:xfrm>
                <a:off x="1854200"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4" name="Rectangle 863">
                <a:extLst>
                  <a:ext uri="{FF2B5EF4-FFF2-40B4-BE49-F238E27FC236}">
                    <a16:creationId xmlns:a16="http://schemas.microsoft.com/office/drawing/2014/main" id="{1085DBAB-64A1-6B43-8C1E-4709FFAC5F5C}"/>
                  </a:ext>
                </a:extLst>
              </p:cNvPr>
              <p:cNvSpPr/>
              <p:nvPr/>
            </p:nvSpPr>
            <p:spPr>
              <a:xfrm>
                <a:off x="2466341" y="42934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5" name="Rectangle 864">
                <a:extLst>
                  <a:ext uri="{FF2B5EF4-FFF2-40B4-BE49-F238E27FC236}">
                    <a16:creationId xmlns:a16="http://schemas.microsoft.com/office/drawing/2014/main" id="{EF0EEA79-1AA0-D846-8976-D6D22F12772A}"/>
                  </a:ext>
                </a:extLst>
              </p:cNvPr>
              <p:cNvSpPr/>
              <p:nvPr/>
            </p:nvSpPr>
            <p:spPr>
              <a:xfrm>
                <a:off x="2263572" y="429255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Rectangle 865">
                <a:extLst>
                  <a:ext uri="{FF2B5EF4-FFF2-40B4-BE49-F238E27FC236}">
                    <a16:creationId xmlns:a16="http://schemas.microsoft.com/office/drawing/2014/main" id="{DB8BB280-4FA7-6F49-BF2E-C97441D88487}"/>
                  </a:ext>
                </a:extLst>
              </p:cNvPr>
              <p:cNvSpPr/>
              <p:nvPr/>
            </p:nvSpPr>
            <p:spPr>
              <a:xfrm>
                <a:off x="2057400" y="429255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7" name="Rectangle 866">
                <a:extLst>
                  <a:ext uri="{FF2B5EF4-FFF2-40B4-BE49-F238E27FC236}">
                    <a16:creationId xmlns:a16="http://schemas.microsoft.com/office/drawing/2014/main" id="{842A01A5-58A4-FE4F-8418-1A49C70FAB0E}"/>
                  </a:ext>
                </a:extLst>
              </p:cNvPr>
              <p:cNvSpPr/>
              <p:nvPr/>
            </p:nvSpPr>
            <p:spPr>
              <a:xfrm>
                <a:off x="2674634" y="429142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4" name="Group 203">
              <a:extLst>
                <a:ext uri="{FF2B5EF4-FFF2-40B4-BE49-F238E27FC236}">
                  <a16:creationId xmlns:a16="http://schemas.microsoft.com/office/drawing/2014/main" id="{74AD248E-1EAE-A84D-9F16-6849BDFB01E8}"/>
                </a:ext>
              </a:extLst>
            </p:cNvPr>
            <p:cNvGrpSpPr/>
            <p:nvPr/>
          </p:nvGrpSpPr>
          <p:grpSpPr>
            <a:xfrm>
              <a:off x="2873188" y="2182233"/>
              <a:ext cx="2827415" cy="2263967"/>
              <a:chOff x="0" y="2182233"/>
              <a:chExt cx="2827415" cy="2263967"/>
            </a:xfrm>
          </p:grpSpPr>
          <p:sp>
            <p:nvSpPr>
              <p:cNvPr id="560" name="Rectangle 559">
                <a:extLst>
                  <a:ext uri="{FF2B5EF4-FFF2-40B4-BE49-F238E27FC236}">
                    <a16:creationId xmlns:a16="http://schemas.microsoft.com/office/drawing/2014/main" id="{424C1461-6E11-8D49-A010-D3514A61C774}"/>
                  </a:ext>
                </a:extLst>
              </p:cNvPr>
              <p:cNvSpPr/>
              <p:nvPr/>
            </p:nvSpPr>
            <p:spPr>
              <a:xfrm>
                <a:off x="824427"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61" name="Rectangle 560">
                <a:extLst>
                  <a:ext uri="{FF2B5EF4-FFF2-40B4-BE49-F238E27FC236}">
                    <a16:creationId xmlns:a16="http://schemas.microsoft.com/office/drawing/2014/main" id="{753124C5-88D7-9543-9FFF-F2932668F04D}"/>
                  </a:ext>
                </a:extLst>
              </p:cNvPr>
              <p:cNvSpPr/>
              <p:nvPr/>
            </p:nvSpPr>
            <p:spPr>
              <a:xfrm>
                <a:off x="6172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Rectangle 561">
                <a:extLst>
                  <a:ext uri="{FF2B5EF4-FFF2-40B4-BE49-F238E27FC236}">
                    <a16:creationId xmlns:a16="http://schemas.microsoft.com/office/drawing/2014/main" id="{41DB4A5C-D1D4-C548-BEFA-7532CB0BC6EC}"/>
                  </a:ext>
                </a:extLst>
              </p:cNvPr>
              <p:cNvSpPr/>
              <p:nvPr/>
            </p:nvSpPr>
            <p:spPr>
              <a:xfrm>
                <a:off x="4089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Rectangle 562">
                <a:extLst>
                  <a:ext uri="{FF2B5EF4-FFF2-40B4-BE49-F238E27FC236}">
                    <a16:creationId xmlns:a16="http://schemas.microsoft.com/office/drawing/2014/main" id="{A059145E-238D-FC4A-9CA0-E84EFA072798}"/>
                  </a:ext>
                </a:extLst>
              </p:cNvPr>
              <p:cNvSpPr/>
              <p:nvPr/>
            </p:nvSpPr>
            <p:spPr>
              <a:xfrm>
                <a:off x="2061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64" name="Rectangle 563">
                <a:extLst>
                  <a:ext uri="{FF2B5EF4-FFF2-40B4-BE49-F238E27FC236}">
                    <a16:creationId xmlns:a16="http://schemas.microsoft.com/office/drawing/2014/main" id="{4A34F396-4388-8A44-8FA0-76678E62D964}"/>
                  </a:ext>
                </a:extLst>
              </p:cNvPr>
              <p:cNvSpPr/>
              <p:nvPr/>
            </p:nvSpPr>
            <p:spPr>
              <a:xfrm>
                <a:off x="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Rectangle 564">
                <a:extLst>
                  <a:ext uri="{FF2B5EF4-FFF2-40B4-BE49-F238E27FC236}">
                    <a16:creationId xmlns:a16="http://schemas.microsoft.com/office/drawing/2014/main" id="{73EBFCF2-F91E-E74B-9883-19CB3C3D7045}"/>
                  </a:ext>
                </a:extLst>
              </p:cNvPr>
              <p:cNvSpPr/>
              <p:nvPr/>
            </p:nvSpPr>
            <p:spPr>
              <a:xfrm>
                <a:off x="824427"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Rectangle 565">
                <a:extLst>
                  <a:ext uri="{FF2B5EF4-FFF2-40B4-BE49-F238E27FC236}">
                    <a16:creationId xmlns:a16="http://schemas.microsoft.com/office/drawing/2014/main" id="{B77AA3CB-549A-C24A-8E34-7771EDC77BF3}"/>
                  </a:ext>
                </a:extLst>
              </p:cNvPr>
              <p:cNvSpPr/>
              <p:nvPr/>
            </p:nvSpPr>
            <p:spPr>
              <a:xfrm>
                <a:off x="824427"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67" name="Rectangle 566">
                <a:extLst>
                  <a:ext uri="{FF2B5EF4-FFF2-40B4-BE49-F238E27FC236}">
                    <a16:creationId xmlns:a16="http://schemas.microsoft.com/office/drawing/2014/main" id="{7BF2D026-8577-5A4D-89A2-F96CB0C8A58D}"/>
                  </a:ext>
                </a:extLst>
              </p:cNvPr>
              <p:cNvSpPr/>
              <p:nvPr/>
            </p:nvSpPr>
            <p:spPr>
              <a:xfrm>
                <a:off x="824427"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Rectangle 567">
                <a:extLst>
                  <a:ext uri="{FF2B5EF4-FFF2-40B4-BE49-F238E27FC236}">
                    <a16:creationId xmlns:a16="http://schemas.microsoft.com/office/drawing/2014/main" id="{975C3BC6-5BDF-3B40-A58B-3D68A0D646F9}"/>
                  </a:ext>
                </a:extLst>
              </p:cNvPr>
              <p:cNvSpPr/>
              <p:nvPr/>
            </p:nvSpPr>
            <p:spPr>
              <a:xfrm>
                <a:off x="6172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Rectangle 568">
                <a:extLst>
                  <a:ext uri="{FF2B5EF4-FFF2-40B4-BE49-F238E27FC236}">
                    <a16:creationId xmlns:a16="http://schemas.microsoft.com/office/drawing/2014/main" id="{4125F633-9F88-3547-B18B-1D77295B1785}"/>
                  </a:ext>
                </a:extLst>
              </p:cNvPr>
              <p:cNvSpPr/>
              <p:nvPr/>
            </p:nvSpPr>
            <p:spPr>
              <a:xfrm>
                <a:off x="6172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Rectangle 569">
                <a:extLst>
                  <a:ext uri="{FF2B5EF4-FFF2-40B4-BE49-F238E27FC236}">
                    <a16:creationId xmlns:a16="http://schemas.microsoft.com/office/drawing/2014/main" id="{DE03D53E-626E-DB46-A35B-2F77EA8D6F47}"/>
                  </a:ext>
                </a:extLst>
              </p:cNvPr>
              <p:cNvSpPr/>
              <p:nvPr/>
            </p:nvSpPr>
            <p:spPr>
              <a:xfrm>
                <a:off x="6172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71" name="Rectangle 570">
                <a:extLst>
                  <a:ext uri="{FF2B5EF4-FFF2-40B4-BE49-F238E27FC236}">
                    <a16:creationId xmlns:a16="http://schemas.microsoft.com/office/drawing/2014/main" id="{91D88F95-4320-A74F-9A37-E72E1C58AB29}"/>
                  </a:ext>
                </a:extLst>
              </p:cNvPr>
              <p:cNvSpPr/>
              <p:nvPr/>
            </p:nvSpPr>
            <p:spPr>
              <a:xfrm>
                <a:off x="4089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Rectangle 571">
                <a:extLst>
                  <a:ext uri="{FF2B5EF4-FFF2-40B4-BE49-F238E27FC236}">
                    <a16:creationId xmlns:a16="http://schemas.microsoft.com/office/drawing/2014/main" id="{B65CB976-24AB-DD42-980C-891FA2B8EEB6}"/>
                  </a:ext>
                </a:extLst>
              </p:cNvPr>
              <p:cNvSpPr/>
              <p:nvPr/>
            </p:nvSpPr>
            <p:spPr>
              <a:xfrm>
                <a:off x="4089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Rectangle 572">
                <a:extLst>
                  <a:ext uri="{FF2B5EF4-FFF2-40B4-BE49-F238E27FC236}">
                    <a16:creationId xmlns:a16="http://schemas.microsoft.com/office/drawing/2014/main" id="{9CB65FDC-B28E-2E4F-846E-C741A5A64B66}"/>
                  </a:ext>
                </a:extLst>
              </p:cNvPr>
              <p:cNvSpPr/>
              <p:nvPr/>
            </p:nvSpPr>
            <p:spPr>
              <a:xfrm>
                <a:off x="2061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74" name="Rectangle 573">
                <a:extLst>
                  <a:ext uri="{FF2B5EF4-FFF2-40B4-BE49-F238E27FC236}">
                    <a16:creationId xmlns:a16="http://schemas.microsoft.com/office/drawing/2014/main" id="{6B6B578A-0F4B-8040-BB8D-675EC91F3463}"/>
                  </a:ext>
                </a:extLst>
              </p:cNvPr>
              <p:cNvSpPr/>
              <p:nvPr/>
            </p:nvSpPr>
            <p:spPr>
              <a:xfrm>
                <a:off x="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Rectangle 574">
                <a:extLst>
                  <a:ext uri="{FF2B5EF4-FFF2-40B4-BE49-F238E27FC236}">
                    <a16:creationId xmlns:a16="http://schemas.microsoft.com/office/drawing/2014/main" id="{6E77DED7-8E5D-1C4F-B0A3-133E518D5B6D}"/>
                  </a:ext>
                </a:extLst>
              </p:cNvPr>
              <p:cNvSpPr/>
              <p:nvPr/>
            </p:nvSpPr>
            <p:spPr>
              <a:xfrm>
                <a:off x="824427"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Rectangle 575">
                <a:extLst>
                  <a:ext uri="{FF2B5EF4-FFF2-40B4-BE49-F238E27FC236}">
                    <a16:creationId xmlns:a16="http://schemas.microsoft.com/office/drawing/2014/main" id="{DF44A0F0-BED2-1147-A106-4485D952E3A3}"/>
                  </a:ext>
                </a:extLst>
              </p:cNvPr>
              <p:cNvSpPr/>
              <p:nvPr/>
            </p:nvSpPr>
            <p:spPr>
              <a:xfrm>
                <a:off x="6172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7" name="Rectangle 576">
                <a:extLst>
                  <a:ext uri="{FF2B5EF4-FFF2-40B4-BE49-F238E27FC236}">
                    <a16:creationId xmlns:a16="http://schemas.microsoft.com/office/drawing/2014/main" id="{DD0F9E21-FCF5-4C4F-B18B-969C2583E229}"/>
                  </a:ext>
                </a:extLst>
              </p:cNvPr>
              <p:cNvSpPr/>
              <p:nvPr/>
            </p:nvSpPr>
            <p:spPr>
              <a:xfrm>
                <a:off x="4089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Rectangle 577">
                <a:extLst>
                  <a:ext uri="{FF2B5EF4-FFF2-40B4-BE49-F238E27FC236}">
                    <a16:creationId xmlns:a16="http://schemas.microsoft.com/office/drawing/2014/main" id="{34B4CF6D-18A9-D041-BB4C-9F224D226C4A}"/>
                  </a:ext>
                </a:extLst>
              </p:cNvPr>
              <p:cNvSpPr/>
              <p:nvPr/>
            </p:nvSpPr>
            <p:spPr>
              <a:xfrm>
                <a:off x="2061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Rectangle 578">
                <a:extLst>
                  <a:ext uri="{FF2B5EF4-FFF2-40B4-BE49-F238E27FC236}">
                    <a16:creationId xmlns:a16="http://schemas.microsoft.com/office/drawing/2014/main" id="{D5FD6C26-C4FB-EF43-A7B7-562A159785F2}"/>
                  </a:ext>
                </a:extLst>
              </p:cNvPr>
              <p:cNvSpPr/>
              <p:nvPr/>
            </p:nvSpPr>
            <p:spPr>
              <a:xfrm>
                <a:off x="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Rectangle 579">
                <a:extLst>
                  <a:ext uri="{FF2B5EF4-FFF2-40B4-BE49-F238E27FC236}">
                    <a16:creationId xmlns:a16="http://schemas.microsoft.com/office/drawing/2014/main" id="{22CFEE29-7855-4148-8B7B-3048AC9BA236}"/>
                  </a:ext>
                </a:extLst>
              </p:cNvPr>
              <p:cNvSpPr/>
              <p:nvPr/>
            </p:nvSpPr>
            <p:spPr>
              <a:xfrm>
                <a:off x="4089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Rectangle 580">
                <a:extLst>
                  <a:ext uri="{FF2B5EF4-FFF2-40B4-BE49-F238E27FC236}">
                    <a16:creationId xmlns:a16="http://schemas.microsoft.com/office/drawing/2014/main" id="{983C5F38-73FB-F940-A130-F3C3163FEEAA}"/>
                  </a:ext>
                </a:extLst>
              </p:cNvPr>
              <p:cNvSpPr/>
              <p:nvPr/>
            </p:nvSpPr>
            <p:spPr>
              <a:xfrm>
                <a:off x="2061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Rectangle 581">
                <a:extLst>
                  <a:ext uri="{FF2B5EF4-FFF2-40B4-BE49-F238E27FC236}">
                    <a16:creationId xmlns:a16="http://schemas.microsoft.com/office/drawing/2014/main" id="{46C37E21-7853-284E-8921-75D33891885F}"/>
                  </a:ext>
                </a:extLst>
              </p:cNvPr>
              <p:cNvSpPr/>
              <p:nvPr/>
            </p:nvSpPr>
            <p:spPr>
              <a:xfrm>
                <a:off x="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Rectangle 582">
                <a:extLst>
                  <a:ext uri="{FF2B5EF4-FFF2-40B4-BE49-F238E27FC236}">
                    <a16:creationId xmlns:a16="http://schemas.microsoft.com/office/drawing/2014/main" id="{A0326CDE-BC56-9A45-8916-605A63A8D3C1}"/>
                  </a:ext>
                </a:extLst>
              </p:cNvPr>
              <p:cNvSpPr/>
              <p:nvPr/>
            </p:nvSpPr>
            <p:spPr>
              <a:xfrm>
                <a:off x="2061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Rectangle 583">
                <a:extLst>
                  <a:ext uri="{FF2B5EF4-FFF2-40B4-BE49-F238E27FC236}">
                    <a16:creationId xmlns:a16="http://schemas.microsoft.com/office/drawing/2014/main" id="{28808BEC-800F-5F41-9E7A-8094A123FB9A}"/>
                  </a:ext>
                </a:extLst>
              </p:cNvPr>
              <p:cNvSpPr/>
              <p:nvPr/>
            </p:nvSpPr>
            <p:spPr>
              <a:xfrm>
                <a:off x="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Rectangle 584">
                <a:extLst>
                  <a:ext uri="{FF2B5EF4-FFF2-40B4-BE49-F238E27FC236}">
                    <a16:creationId xmlns:a16="http://schemas.microsoft.com/office/drawing/2014/main" id="{AC239855-0F6E-7C49-90D0-35D178533BE8}"/>
                  </a:ext>
                </a:extLst>
              </p:cNvPr>
              <p:cNvSpPr/>
              <p:nvPr/>
            </p:nvSpPr>
            <p:spPr>
              <a:xfrm>
                <a:off x="824427"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86" name="Rectangle 585">
                <a:extLst>
                  <a:ext uri="{FF2B5EF4-FFF2-40B4-BE49-F238E27FC236}">
                    <a16:creationId xmlns:a16="http://schemas.microsoft.com/office/drawing/2014/main" id="{67881113-9BBF-C744-8CD0-492BE79154D3}"/>
                  </a:ext>
                </a:extLst>
              </p:cNvPr>
              <p:cNvSpPr/>
              <p:nvPr/>
            </p:nvSpPr>
            <p:spPr>
              <a:xfrm>
                <a:off x="6172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586">
                <a:extLst>
                  <a:ext uri="{FF2B5EF4-FFF2-40B4-BE49-F238E27FC236}">
                    <a16:creationId xmlns:a16="http://schemas.microsoft.com/office/drawing/2014/main" id="{9D0955D2-486B-F441-A4D0-15976E212411}"/>
                  </a:ext>
                </a:extLst>
              </p:cNvPr>
              <p:cNvSpPr/>
              <p:nvPr/>
            </p:nvSpPr>
            <p:spPr>
              <a:xfrm>
                <a:off x="4089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Rectangle 587">
                <a:extLst>
                  <a:ext uri="{FF2B5EF4-FFF2-40B4-BE49-F238E27FC236}">
                    <a16:creationId xmlns:a16="http://schemas.microsoft.com/office/drawing/2014/main" id="{725E564C-7BF7-E549-98FC-5287AA69C9ED}"/>
                  </a:ext>
                </a:extLst>
              </p:cNvPr>
              <p:cNvSpPr/>
              <p:nvPr/>
            </p:nvSpPr>
            <p:spPr>
              <a:xfrm>
                <a:off x="2061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89" name="Rectangle 588">
                <a:extLst>
                  <a:ext uri="{FF2B5EF4-FFF2-40B4-BE49-F238E27FC236}">
                    <a16:creationId xmlns:a16="http://schemas.microsoft.com/office/drawing/2014/main" id="{CF0D21C8-558E-B54B-8CB9-1773DF1749A1}"/>
                  </a:ext>
                </a:extLst>
              </p:cNvPr>
              <p:cNvSpPr/>
              <p:nvPr/>
            </p:nvSpPr>
            <p:spPr>
              <a:xfrm>
                <a:off x="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Rectangle 589">
                <a:extLst>
                  <a:ext uri="{FF2B5EF4-FFF2-40B4-BE49-F238E27FC236}">
                    <a16:creationId xmlns:a16="http://schemas.microsoft.com/office/drawing/2014/main" id="{644EDCC8-9A7E-8B46-889A-B0A5FCE29A07}"/>
                  </a:ext>
                </a:extLst>
              </p:cNvPr>
              <p:cNvSpPr/>
              <p:nvPr/>
            </p:nvSpPr>
            <p:spPr>
              <a:xfrm>
                <a:off x="824427"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Rectangle 590">
                <a:extLst>
                  <a:ext uri="{FF2B5EF4-FFF2-40B4-BE49-F238E27FC236}">
                    <a16:creationId xmlns:a16="http://schemas.microsoft.com/office/drawing/2014/main" id="{C1390001-76FC-C740-9340-FACCDD74AA6B}"/>
                  </a:ext>
                </a:extLst>
              </p:cNvPr>
              <p:cNvSpPr/>
              <p:nvPr/>
            </p:nvSpPr>
            <p:spPr>
              <a:xfrm>
                <a:off x="824427"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92" name="Rectangle 591">
                <a:extLst>
                  <a:ext uri="{FF2B5EF4-FFF2-40B4-BE49-F238E27FC236}">
                    <a16:creationId xmlns:a16="http://schemas.microsoft.com/office/drawing/2014/main" id="{77EA0E98-37FC-304E-9634-87342182EAFE}"/>
                  </a:ext>
                </a:extLst>
              </p:cNvPr>
              <p:cNvSpPr/>
              <p:nvPr/>
            </p:nvSpPr>
            <p:spPr>
              <a:xfrm>
                <a:off x="6172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Rectangle 592">
                <a:extLst>
                  <a:ext uri="{FF2B5EF4-FFF2-40B4-BE49-F238E27FC236}">
                    <a16:creationId xmlns:a16="http://schemas.microsoft.com/office/drawing/2014/main" id="{949CD36D-6D5E-7C4B-80B1-E26D7608F4AD}"/>
                  </a:ext>
                </a:extLst>
              </p:cNvPr>
              <p:cNvSpPr/>
              <p:nvPr/>
            </p:nvSpPr>
            <p:spPr>
              <a:xfrm>
                <a:off x="6172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94" name="Rectangle 593">
                <a:extLst>
                  <a:ext uri="{FF2B5EF4-FFF2-40B4-BE49-F238E27FC236}">
                    <a16:creationId xmlns:a16="http://schemas.microsoft.com/office/drawing/2014/main" id="{8FE734FA-FC21-9B4C-A315-1CC50B522EE1}"/>
                  </a:ext>
                </a:extLst>
              </p:cNvPr>
              <p:cNvSpPr/>
              <p:nvPr/>
            </p:nvSpPr>
            <p:spPr>
              <a:xfrm>
                <a:off x="4089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Rectangle 594">
                <a:extLst>
                  <a:ext uri="{FF2B5EF4-FFF2-40B4-BE49-F238E27FC236}">
                    <a16:creationId xmlns:a16="http://schemas.microsoft.com/office/drawing/2014/main" id="{EBA33EB0-5039-794D-AFFC-EC3CF643CC08}"/>
                  </a:ext>
                </a:extLst>
              </p:cNvPr>
              <p:cNvSpPr/>
              <p:nvPr/>
            </p:nvSpPr>
            <p:spPr>
              <a:xfrm>
                <a:off x="824427"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Rectangle 595">
                <a:extLst>
                  <a:ext uri="{FF2B5EF4-FFF2-40B4-BE49-F238E27FC236}">
                    <a16:creationId xmlns:a16="http://schemas.microsoft.com/office/drawing/2014/main" id="{E68AB534-11F9-744F-B02A-983BA2B3A4E0}"/>
                  </a:ext>
                </a:extLst>
              </p:cNvPr>
              <p:cNvSpPr/>
              <p:nvPr/>
            </p:nvSpPr>
            <p:spPr>
              <a:xfrm>
                <a:off x="6172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Rectangle 596">
                <a:extLst>
                  <a:ext uri="{FF2B5EF4-FFF2-40B4-BE49-F238E27FC236}">
                    <a16:creationId xmlns:a16="http://schemas.microsoft.com/office/drawing/2014/main" id="{2D1A8DEB-AD14-844C-BCB5-00A22FECF800}"/>
                  </a:ext>
                </a:extLst>
              </p:cNvPr>
              <p:cNvSpPr/>
              <p:nvPr/>
            </p:nvSpPr>
            <p:spPr>
              <a:xfrm>
                <a:off x="4089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Rectangle 597">
                <a:extLst>
                  <a:ext uri="{FF2B5EF4-FFF2-40B4-BE49-F238E27FC236}">
                    <a16:creationId xmlns:a16="http://schemas.microsoft.com/office/drawing/2014/main" id="{B91938E4-178B-0844-8642-4AFF505E7D13}"/>
                  </a:ext>
                </a:extLst>
              </p:cNvPr>
              <p:cNvSpPr/>
              <p:nvPr/>
            </p:nvSpPr>
            <p:spPr>
              <a:xfrm>
                <a:off x="2061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Rectangle 598">
                <a:extLst>
                  <a:ext uri="{FF2B5EF4-FFF2-40B4-BE49-F238E27FC236}">
                    <a16:creationId xmlns:a16="http://schemas.microsoft.com/office/drawing/2014/main" id="{1E1256FE-A43C-A94D-9AFC-E3D59D4B958D}"/>
                  </a:ext>
                </a:extLst>
              </p:cNvPr>
              <p:cNvSpPr/>
              <p:nvPr/>
            </p:nvSpPr>
            <p:spPr>
              <a:xfrm>
                <a:off x="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Rectangle 599">
                <a:extLst>
                  <a:ext uri="{FF2B5EF4-FFF2-40B4-BE49-F238E27FC236}">
                    <a16:creationId xmlns:a16="http://schemas.microsoft.com/office/drawing/2014/main" id="{049B2FAE-9071-DC4E-9435-05A23EC3E4A7}"/>
                  </a:ext>
                </a:extLst>
              </p:cNvPr>
              <p:cNvSpPr/>
              <p:nvPr/>
            </p:nvSpPr>
            <p:spPr>
              <a:xfrm>
                <a:off x="4089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Rectangle 600">
                <a:extLst>
                  <a:ext uri="{FF2B5EF4-FFF2-40B4-BE49-F238E27FC236}">
                    <a16:creationId xmlns:a16="http://schemas.microsoft.com/office/drawing/2014/main" id="{E8C013C3-2BBA-694F-A3F6-097F20A6408A}"/>
                  </a:ext>
                </a:extLst>
              </p:cNvPr>
              <p:cNvSpPr/>
              <p:nvPr/>
            </p:nvSpPr>
            <p:spPr>
              <a:xfrm>
                <a:off x="2061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Rectangle 601">
                <a:extLst>
                  <a:ext uri="{FF2B5EF4-FFF2-40B4-BE49-F238E27FC236}">
                    <a16:creationId xmlns:a16="http://schemas.microsoft.com/office/drawing/2014/main" id="{66EE3A44-045A-D14B-A286-7DD82C8D14F0}"/>
                  </a:ext>
                </a:extLst>
              </p:cNvPr>
              <p:cNvSpPr/>
              <p:nvPr/>
            </p:nvSpPr>
            <p:spPr>
              <a:xfrm>
                <a:off x="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Rectangle 602">
                <a:extLst>
                  <a:ext uri="{FF2B5EF4-FFF2-40B4-BE49-F238E27FC236}">
                    <a16:creationId xmlns:a16="http://schemas.microsoft.com/office/drawing/2014/main" id="{66A0C692-B9B1-4845-A388-C1950E2526CC}"/>
                  </a:ext>
                </a:extLst>
              </p:cNvPr>
              <p:cNvSpPr/>
              <p:nvPr/>
            </p:nvSpPr>
            <p:spPr>
              <a:xfrm>
                <a:off x="2061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Rectangle 603">
                <a:extLst>
                  <a:ext uri="{FF2B5EF4-FFF2-40B4-BE49-F238E27FC236}">
                    <a16:creationId xmlns:a16="http://schemas.microsoft.com/office/drawing/2014/main" id="{78EEBDA9-6D4A-3F4F-A587-C0CA513E54E1}"/>
                  </a:ext>
                </a:extLst>
              </p:cNvPr>
              <p:cNvSpPr/>
              <p:nvPr/>
            </p:nvSpPr>
            <p:spPr>
              <a:xfrm>
                <a:off x="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Rectangle 604">
                <a:extLst>
                  <a:ext uri="{FF2B5EF4-FFF2-40B4-BE49-F238E27FC236}">
                    <a16:creationId xmlns:a16="http://schemas.microsoft.com/office/drawing/2014/main" id="{403E52E6-ABBE-BE4D-904A-8E33FEF6C53A}"/>
                  </a:ext>
                </a:extLst>
              </p:cNvPr>
              <p:cNvSpPr/>
              <p:nvPr/>
            </p:nvSpPr>
            <p:spPr>
              <a:xfrm>
                <a:off x="824427"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06" name="Rectangle 605">
                <a:extLst>
                  <a:ext uri="{FF2B5EF4-FFF2-40B4-BE49-F238E27FC236}">
                    <a16:creationId xmlns:a16="http://schemas.microsoft.com/office/drawing/2014/main" id="{B14C72AE-0BA1-C246-AC48-644F152DB139}"/>
                  </a:ext>
                </a:extLst>
              </p:cNvPr>
              <p:cNvSpPr/>
              <p:nvPr/>
            </p:nvSpPr>
            <p:spPr>
              <a:xfrm>
                <a:off x="6172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Rectangle 606">
                <a:extLst>
                  <a:ext uri="{FF2B5EF4-FFF2-40B4-BE49-F238E27FC236}">
                    <a16:creationId xmlns:a16="http://schemas.microsoft.com/office/drawing/2014/main" id="{195801E9-3E12-FC4C-8C78-E1A4E8B1EA8A}"/>
                  </a:ext>
                </a:extLst>
              </p:cNvPr>
              <p:cNvSpPr/>
              <p:nvPr/>
            </p:nvSpPr>
            <p:spPr>
              <a:xfrm>
                <a:off x="4089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Rectangle 607">
                <a:extLst>
                  <a:ext uri="{FF2B5EF4-FFF2-40B4-BE49-F238E27FC236}">
                    <a16:creationId xmlns:a16="http://schemas.microsoft.com/office/drawing/2014/main" id="{5896CA25-EA11-B448-9B0B-9EBCA3F61214}"/>
                  </a:ext>
                </a:extLst>
              </p:cNvPr>
              <p:cNvSpPr/>
              <p:nvPr/>
            </p:nvSpPr>
            <p:spPr>
              <a:xfrm>
                <a:off x="2061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Rectangle 608">
                <a:extLst>
                  <a:ext uri="{FF2B5EF4-FFF2-40B4-BE49-F238E27FC236}">
                    <a16:creationId xmlns:a16="http://schemas.microsoft.com/office/drawing/2014/main" id="{CAC162D0-A9CB-C04D-8D6F-E8C922333C95}"/>
                  </a:ext>
                </a:extLst>
              </p:cNvPr>
              <p:cNvSpPr/>
              <p:nvPr/>
            </p:nvSpPr>
            <p:spPr>
              <a:xfrm>
                <a:off x="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Rectangle 609">
                <a:extLst>
                  <a:ext uri="{FF2B5EF4-FFF2-40B4-BE49-F238E27FC236}">
                    <a16:creationId xmlns:a16="http://schemas.microsoft.com/office/drawing/2014/main" id="{8F1C28E3-36DE-6C4C-B954-C9C6749D0D03}"/>
                  </a:ext>
                </a:extLst>
              </p:cNvPr>
              <p:cNvSpPr/>
              <p:nvPr/>
            </p:nvSpPr>
            <p:spPr>
              <a:xfrm>
                <a:off x="1649020"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11" name="Rectangle 610">
                <a:extLst>
                  <a:ext uri="{FF2B5EF4-FFF2-40B4-BE49-F238E27FC236}">
                    <a16:creationId xmlns:a16="http://schemas.microsoft.com/office/drawing/2014/main" id="{3CC186F6-3A37-9E41-819A-D183AAA4AC6B}"/>
                  </a:ext>
                </a:extLst>
              </p:cNvPr>
              <p:cNvSpPr/>
              <p:nvPr/>
            </p:nvSpPr>
            <p:spPr>
              <a:xfrm>
                <a:off x="1441827"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Rectangle 611">
                <a:extLst>
                  <a:ext uri="{FF2B5EF4-FFF2-40B4-BE49-F238E27FC236}">
                    <a16:creationId xmlns:a16="http://schemas.microsoft.com/office/drawing/2014/main" id="{DDA7ACF5-9E86-2541-A754-86932A8149E2}"/>
                  </a:ext>
                </a:extLst>
              </p:cNvPr>
              <p:cNvSpPr/>
              <p:nvPr/>
            </p:nvSpPr>
            <p:spPr>
              <a:xfrm>
                <a:off x="1233534"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3" name="Rectangle 612">
                <a:extLst>
                  <a:ext uri="{FF2B5EF4-FFF2-40B4-BE49-F238E27FC236}">
                    <a16:creationId xmlns:a16="http://schemas.microsoft.com/office/drawing/2014/main" id="{9AC1418C-A9B6-2E4C-9970-AC5AC314326A}"/>
                  </a:ext>
                </a:extLst>
              </p:cNvPr>
              <p:cNvSpPr/>
              <p:nvPr/>
            </p:nvSpPr>
            <p:spPr>
              <a:xfrm>
                <a:off x="103076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14" name="Rectangle 613">
                <a:extLst>
                  <a:ext uri="{FF2B5EF4-FFF2-40B4-BE49-F238E27FC236}">
                    <a16:creationId xmlns:a16="http://schemas.microsoft.com/office/drawing/2014/main" id="{6814E901-FB8B-2647-8E93-09FC94E47777}"/>
                  </a:ext>
                </a:extLst>
              </p:cNvPr>
              <p:cNvSpPr/>
              <p:nvPr/>
            </p:nvSpPr>
            <p:spPr>
              <a:xfrm>
                <a:off x="164902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Rectangle 614">
                <a:extLst>
                  <a:ext uri="{FF2B5EF4-FFF2-40B4-BE49-F238E27FC236}">
                    <a16:creationId xmlns:a16="http://schemas.microsoft.com/office/drawing/2014/main" id="{78A2CDDD-BF89-324E-9CAE-7DDBAC9A9CAD}"/>
                  </a:ext>
                </a:extLst>
              </p:cNvPr>
              <p:cNvSpPr/>
              <p:nvPr/>
            </p:nvSpPr>
            <p:spPr>
              <a:xfrm>
                <a:off x="164902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16" name="Rectangle 615">
                <a:extLst>
                  <a:ext uri="{FF2B5EF4-FFF2-40B4-BE49-F238E27FC236}">
                    <a16:creationId xmlns:a16="http://schemas.microsoft.com/office/drawing/2014/main" id="{62BEFA13-E713-D44B-89BF-B23604C07BD5}"/>
                  </a:ext>
                </a:extLst>
              </p:cNvPr>
              <p:cNvSpPr/>
              <p:nvPr/>
            </p:nvSpPr>
            <p:spPr>
              <a:xfrm>
                <a:off x="164902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Rectangle 616">
                <a:extLst>
                  <a:ext uri="{FF2B5EF4-FFF2-40B4-BE49-F238E27FC236}">
                    <a16:creationId xmlns:a16="http://schemas.microsoft.com/office/drawing/2014/main" id="{97C05C2A-B204-5B4B-9150-3CB4349899CA}"/>
                  </a:ext>
                </a:extLst>
              </p:cNvPr>
              <p:cNvSpPr/>
              <p:nvPr/>
            </p:nvSpPr>
            <p:spPr>
              <a:xfrm>
                <a:off x="1441827"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Rectangle 617">
                <a:extLst>
                  <a:ext uri="{FF2B5EF4-FFF2-40B4-BE49-F238E27FC236}">
                    <a16:creationId xmlns:a16="http://schemas.microsoft.com/office/drawing/2014/main" id="{A86A4FDD-4458-544F-977A-F2280DC6135A}"/>
                  </a:ext>
                </a:extLst>
              </p:cNvPr>
              <p:cNvSpPr/>
              <p:nvPr/>
            </p:nvSpPr>
            <p:spPr>
              <a:xfrm>
                <a:off x="1441827"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Rectangle 618">
                <a:extLst>
                  <a:ext uri="{FF2B5EF4-FFF2-40B4-BE49-F238E27FC236}">
                    <a16:creationId xmlns:a16="http://schemas.microsoft.com/office/drawing/2014/main" id="{3906296F-3DB2-3240-B5BD-7B248A0F85DB}"/>
                  </a:ext>
                </a:extLst>
              </p:cNvPr>
              <p:cNvSpPr/>
              <p:nvPr/>
            </p:nvSpPr>
            <p:spPr>
              <a:xfrm>
                <a:off x="1441827"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20" name="Rectangle 619">
                <a:extLst>
                  <a:ext uri="{FF2B5EF4-FFF2-40B4-BE49-F238E27FC236}">
                    <a16:creationId xmlns:a16="http://schemas.microsoft.com/office/drawing/2014/main" id="{198CC9E4-1256-DB4B-9F95-2D168F0BF5D8}"/>
                  </a:ext>
                </a:extLst>
              </p:cNvPr>
              <p:cNvSpPr/>
              <p:nvPr/>
            </p:nvSpPr>
            <p:spPr>
              <a:xfrm>
                <a:off x="1233534"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Rectangle 620">
                <a:extLst>
                  <a:ext uri="{FF2B5EF4-FFF2-40B4-BE49-F238E27FC236}">
                    <a16:creationId xmlns:a16="http://schemas.microsoft.com/office/drawing/2014/main" id="{89EAF052-E2F3-8F42-A8D3-81E87A105678}"/>
                  </a:ext>
                </a:extLst>
              </p:cNvPr>
              <p:cNvSpPr/>
              <p:nvPr/>
            </p:nvSpPr>
            <p:spPr>
              <a:xfrm>
                <a:off x="1233534"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Rectangle 621">
                <a:extLst>
                  <a:ext uri="{FF2B5EF4-FFF2-40B4-BE49-F238E27FC236}">
                    <a16:creationId xmlns:a16="http://schemas.microsoft.com/office/drawing/2014/main" id="{D4B4021F-D4D6-BD45-98AB-92D61ACE1466}"/>
                  </a:ext>
                </a:extLst>
              </p:cNvPr>
              <p:cNvSpPr/>
              <p:nvPr/>
            </p:nvSpPr>
            <p:spPr>
              <a:xfrm>
                <a:off x="1030765"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23" name="Rectangle 622">
                <a:extLst>
                  <a:ext uri="{FF2B5EF4-FFF2-40B4-BE49-F238E27FC236}">
                    <a16:creationId xmlns:a16="http://schemas.microsoft.com/office/drawing/2014/main" id="{0F2DA76A-789C-3645-93B4-32C4B0FFFB46}"/>
                  </a:ext>
                </a:extLst>
              </p:cNvPr>
              <p:cNvSpPr/>
              <p:nvPr/>
            </p:nvSpPr>
            <p:spPr>
              <a:xfrm>
                <a:off x="1649020"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 name="Rectangle 623">
                <a:extLst>
                  <a:ext uri="{FF2B5EF4-FFF2-40B4-BE49-F238E27FC236}">
                    <a16:creationId xmlns:a16="http://schemas.microsoft.com/office/drawing/2014/main" id="{B46EDAD5-F3B3-1346-B4E7-F8EC74AE7786}"/>
                  </a:ext>
                </a:extLst>
              </p:cNvPr>
              <p:cNvSpPr/>
              <p:nvPr/>
            </p:nvSpPr>
            <p:spPr>
              <a:xfrm>
                <a:off x="1441827"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Rectangle 624">
                <a:extLst>
                  <a:ext uri="{FF2B5EF4-FFF2-40B4-BE49-F238E27FC236}">
                    <a16:creationId xmlns:a16="http://schemas.microsoft.com/office/drawing/2014/main" id="{2C25C7B0-7536-054C-AF8F-E281EB094B41}"/>
                  </a:ext>
                </a:extLst>
              </p:cNvPr>
              <p:cNvSpPr/>
              <p:nvPr/>
            </p:nvSpPr>
            <p:spPr>
              <a:xfrm>
                <a:off x="1233534"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Rectangle 625">
                <a:extLst>
                  <a:ext uri="{FF2B5EF4-FFF2-40B4-BE49-F238E27FC236}">
                    <a16:creationId xmlns:a16="http://schemas.microsoft.com/office/drawing/2014/main" id="{CEBD797D-E1C3-F041-96D3-8022770068C2}"/>
                  </a:ext>
                </a:extLst>
              </p:cNvPr>
              <p:cNvSpPr/>
              <p:nvPr/>
            </p:nvSpPr>
            <p:spPr>
              <a:xfrm>
                <a:off x="103076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Rectangle 626">
                <a:extLst>
                  <a:ext uri="{FF2B5EF4-FFF2-40B4-BE49-F238E27FC236}">
                    <a16:creationId xmlns:a16="http://schemas.microsoft.com/office/drawing/2014/main" id="{DBC1A93F-BC43-134D-8C7E-66B34CBA43D9}"/>
                  </a:ext>
                </a:extLst>
              </p:cNvPr>
              <p:cNvSpPr/>
              <p:nvPr/>
            </p:nvSpPr>
            <p:spPr>
              <a:xfrm>
                <a:off x="1233534"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Rectangle 627">
                <a:extLst>
                  <a:ext uri="{FF2B5EF4-FFF2-40B4-BE49-F238E27FC236}">
                    <a16:creationId xmlns:a16="http://schemas.microsoft.com/office/drawing/2014/main" id="{DF726BE1-D04B-F044-A2FC-0BCB95B0745E}"/>
                  </a:ext>
                </a:extLst>
              </p:cNvPr>
              <p:cNvSpPr/>
              <p:nvPr/>
            </p:nvSpPr>
            <p:spPr>
              <a:xfrm>
                <a:off x="103076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Rectangle 628">
                <a:extLst>
                  <a:ext uri="{FF2B5EF4-FFF2-40B4-BE49-F238E27FC236}">
                    <a16:creationId xmlns:a16="http://schemas.microsoft.com/office/drawing/2014/main" id="{9BB3A90A-FA07-D946-A54C-EDDF103954B6}"/>
                  </a:ext>
                </a:extLst>
              </p:cNvPr>
              <p:cNvSpPr/>
              <p:nvPr/>
            </p:nvSpPr>
            <p:spPr>
              <a:xfrm>
                <a:off x="103076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Rectangle 629">
                <a:extLst>
                  <a:ext uri="{FF2B5EF4-FFF2-40B4-BE49-F238E27FC236}">
                    <a16:creationId xmlns:a16="http://schemas.microsoft.com/office/drawing/2014/main" id="{41B6526A-E3CB-7B43-BF34-99DBED99E34E}"/>
                  </a:ext>
                </a:extLst>
              </p:cNvPr>
              <p:cNvSpPr/>
              <p:nvPr/>
            </p:nvSpPr>
            <p:spPr>
              <a:xfrm>
                <a:off x="1649020"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31" name="Rectangle 630">
                <a:extLst>
                  <a:ext uri="{FF2B5EF4-FFF2-40B4-BE49-F238E27FC236}">
                    <a16:creationId xmlns:a16="http://schemas.microsoft.com/office/drawing/2014/main" id="{78AB5A0C-F1A8-0A43-BBD3-87E6F22B246D}"/>
                  </a:ext>
                </a:extLst>
              </p:cNvPr>
              <p:cNvSpPr/>
              <p:nvPr/>
            </p:nvSpPr>
            <p:spPr>
              <a:xfrm>
                <a:off x="1441827"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Rectangle 631">
                <a:extLst>
                  <a:ext uri="{FF2B5EF4-FFF2-40B4-BE49-F238E27FC236}">
                    <a16:creationId xmlns:a16="http://schemas.microsoft.com/office/drawing/2014/main" id="{C7AA81C5-A1FF-1E4F-B421-C104FF3CFED4}"/>
                  </a:ext>
                </a:extLst>
              </p:cNvPr>
              <p:cNvSpPr/>
              <p:nvPr/>
            </p:nvSpPr>
            <p:spPr>
              <a:xfrm>
                <a:off x="1233534"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Rectangle 632">
                <a:extLst>
                  <a:ext uri="{FF2B5EF4-FFF2-40B4-BE49-F238E27FC236}">
                    <a16:creationId xmlns:a16="http://schemas.microsoft.com/office/drawing/2014/main" id="{1C653643-015B-C544-9C18-BCF898D1F525}"/>
                  </a:ext>
                </a:extLst>
              </p:cNvPr>
              <p:cNvSpPr/>
              <p:nvPr/>
            </p:nvSpPr>
            <p:spPr>
              <a:xfrm>
                <a:off x="103076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34" name="Rectangle 633">
                <a:extLst>
                  <a:ext uri="{FF2B5EF4-FFF2-40B4-BE49-F238E27FC236}">
                    <a16:creationId xmlns:a16="http://schemas.microsoft.com/office/drawing/2014/main" id="{8E90449A-1F83-C345-8B44-458832594B17}"/>
                  </a:ext>
                </a:extLst>
              </p:cNvPr>
              <p:cNvSpPr/>
              <p:nvPr/>
            </p:nvSpPr>
            <p:spPr>
              <a:xfrm>
                <a:off x="164902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Rectangle 634">
                <a:extLst>
                  <a:ext uri="{FF2B5EF4-FFF2-40B4-BE49-F238E27FC236}">
                    <a16:creationId xmlns:a16="http://schemas.microsoft.com/office/drawing/2014/main" id="{73819870-EF3E-CE4C-AF98-AF08DD958746}"/>
                  </a:ext>
                </a:extLst>
              </p:cNvPr>
              <p:cNvSpPr/>
              <p:nvPr/>
            </p:nvSpPr>
            <p:spPr>
              <a:xfrm>
                <a:off x="164902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36" name="Rectangle 635">
                <a:extLst>
                  <a:ext uri="{FF2B5EF4-FFF2-40B4-BE49-F238E27FC236}">
                    <a16:creationId xmlns:a16="http://schemas.microsoft.com/office/drawing/2014/main" id="{D18B0C10-25D9-C843-B6FC-567E139D508F}"/>
                  </a:ext>
                </a:extLst>
              </p:cNvPr>
              <p:cNvSpPr/>
              <p:nvPr/>
            </p:nvSpPr>
            <p:spPr>
              <a:xfrm>
                <a:off x="1441827"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Rectangle 636">
                <a:extLst>
                  <a:ext uri="{FF2B5EF4-FFF2-40B4-BE49-F238E27FC236}">
                    <a16:creationId xmlns:a16="http://schemas.microsoft.com/office/drawing/2014/main" id="{D36AEABC-DBC2-304F-A308-C0C18B791624}"/>
                  </a:ext>
                </a:extLst>
              </p:cNvPr>
              <p:cNvSpPr/>
              <p:nvPr/>
            </p:nvSpPr>
            <p:spPr>
              <a:xfrm>
                <a:off x="1441827"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38" name="Rectangle 637">
                <a:extLst>
                  <a:ext uri="{FF2B5EF4-FFF2-40B4-BE49-F238E27FC236}">
                    <a16:creationId xmlns:a16="http://schemas.microsoft.com/office/drawing/2014/main" id="{8EE1B78C-DF2C-B549-8043-39A7E78E46FE}"/>
                  </a:ext>
                </a:extLst>
              </p:cNvPr>
              <p:cNvSpPr/>
              <p:nvPr/>
            </p:nvSpPr>
            <p:spPr>
              <a:xfrm>
                <a:off x="1233534"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Rectangle 638">
                <a:extLst>
                  <a:ext uri="{FF2B5EF4-FFF2-40B4-BE49-F238E27FC236}">
                    <a16:creationId xmlns:a16="http://schemas.microsoft.com/office/drawing/2014/main" id="{9115B6CA-0082-FE4C-B744-B0687FE4AA45}"/>
                  </a:ext>
                </a:extLst>
              </p:cNvPr>
              <p:cNvSpPr/>
              <p:nvPr/>
            </p:nvSpPr>
            <p:spPr>
              <a:xfrm>
                <a:off x="1649020"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Rectangle 639">
                <a:extLst>
                  <a:ext uri="{FF2B5EF4-FFF2-40B4-BE49-F238E27FC236}">
                    <a16:creationId xmlns:a16="http://schemas.microsoft.com/office/drawing/2014/main" id="{11A19D9B-A06A-3A41-96DF-A8D01EDF3174}"/>
                  </a:ext>
                </a:extLst>
              </p:cNvPr>
              <p:cNvSpPr/>
              <p:nvPr/>
            </p:nvSpPr>
            <p:spPr>
              <a:xfrm>
                <a:off x="1441827"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Rectangle 640">
                <a:extLst>
                  <a:ext uri="{FF2B5EF4-FFF2-40B4-BE49-F238E27FC236}">
                    <a16:creationId xmlns:a16="http://schemas.microsoft.com/office/drawing/2014/main" id="{AFDE6936-5963-EA4E-A8E4-E79D7BE327C5}"/>
                  </a:ext>
                </a:extLst>
              </p:cNvPr>
              <p:cNvSpPr/>
              <p:nvPr/>
            </p:nvSpPr>
            <p:spPr>
              <a:xfrm>
                <a:off x="1233534"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2" name="Rectangle 641">
                <a:extLst>
                  <a:ext uri="{FF2B5EF4-FFF2-40B4-BE49-F238E27FC236}">
                    <a16:creationId xmlns:a16="http://schemas.microsoft.com/office/drawing/2014/main" id="{AAB58A25-B553-084B-9E9E-13CD4D3C2B5E}"/>
                  </a:ext>
                </a:extLst>
              </p:cNvPr>
              <p:cNvSpPr/>
              <p:nvPr/>
            </p:nvSpPr>
            <p:spPr>
              <a:xfrm>
                <a:off x="103076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Rectangle 642">
                <a:extLst>
                  <a:ext uri="{FF2B5EF4-FFF2-40B4-BE49-F238E27FC236}">
                    <a16:creationId xmlns:a16="http://schemas.microsoft.com/office/drawing/2014/main" id="{BD0F47D6-7269-3C4F-B6B0-0A0E399A2CDF}"/>
                  </a:ext>
                </a:extLst>
              </p:cNvPr>
              <p:cNvSpPr/>
              <p:nvPr/>
            </p:nvSpPr>
            <p:spPr>
              <a:xfrm>
                <a:off x="1233534"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Rectangle 643">
                <a:extLst>
                  <a:ext uri="{FF2B5EF4-FFF2-40B4-BE49-F238E27FC236}">
                    <a16:creationId xmlns:a16="http://schemas.microsoft.com/office/drawing/2014/main" id="{17A9C6AC-DCD4-BE4B-B65F-7E340A733C37}"/>
                  </a:ext>
                </a:extLst>
              </p:cNvPr>
              <p:cNvSpPr/>
              <p:nvPr/>
            </p:nvSpPr>
            <p:spPr>
              <a:xfrm>
                <a:off x="103076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Rectangle 644">
                <a:extLst>
                  <a:ext uri="{FF2B5EF4-FFF2-40B4-BE49-F238E27FC236}">
                    <a16:creationId xmlns:a16="http://schemas.microsoft.com/office/drawing/2014/main" id="{50F3E09B-E5A7-E247-BA6E-F4B530F60EE4}"/>
                  </a:ext>
                </a:extLst>
              </p:cNvPr>
              <p:cNvSpPr/>
              <p:nvPr/>
            </p:nvSpPr>
            <p:spPr>
              <a:xfrm>
                <a:off x="103076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6" name="Rectangle 645">
                <a:extLst>
                  <a:ext uri="{FF2B5EF4-FFF2-40B4-BE49-F238E27FC236}">
                    <a16:creationId xmlns:a16="http://schemas.microsoft.com/office/drawing/2014/main" id="{DCBE97E3-B725-1247-BC6C-8B5AB4B737D1}"/>
                  </a:ext>
                </a:extLst>
              </p:cNvPr>
              <p:cNvSpPr/>
              <p:nvPr/>
            </p:nvSpPr>
            <p:spPr>
              <a:xfrm>
                <a:off x="164902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47" name="Rectangle 646">
                <a:extLst>
                  <a:ext uri="{FF2B5EF4-FFF2-40B4-BE49-F238E27FC236}">
                    <a16:creationId xmlns:a16="http://schemas.microsoft.com/office/drawing/2014/main" id="{9204F01F-A752-9A4E-9209-1AA8DE5E92D2}"/>
                  </a:ext>
                </a:extLst>
              </p:cNvPr>
              <p:cNvSpPr/>
              <p:nvPr/>
            </p:nvSpPr>
            <p:spPr>
              <a:xfrm>
                <a:off x="1441827"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8" name="Rectangle 647">
                <a:extLst>
                  <a:ext uri="{FF2B5EF4-FFF2-40B4-BE49-F238E27FC236}">
                    <a16:creationId xmlns:a16="http://schemas.microsoft.com/office/drawing/2014/main" id="{C8875832-6D5E-324D-AF97-9E706A1766F1}"/>
                  </a:ext>
                </a:extLst>
              </p:cNvPr>
              <p:cNvSpPr/>
              <p:nvPr/>
            </p:nvSpPr>
            <p:spPr>
              <a:xfrm>
                <a:off x="1233534"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Rectangle 648">
                <a:extLst>
                  <a:ext uri="{FF2B5EF4-FFF2-40B4-BE49-F238E27FC236}">
                    <a16:creationId xmlns:a16="http://schemas.microsoft.com/office/drawing/2014/main" id="{6D9FA60E-6386-E144-B720-2CEBC3C9DC81}"/>
                  </a:ext>
                </a:extLst>
              </p:cNvPr>
              <p:cNvSpPr/>
              <p:nvPr/>
            </p:nvSpPr>
            <p:spPr>
              <a:xfrm>
                <a:off x="103076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0" name="Rectangle 649">
                <a:extLst>
                  <a:ext uri="{FF2B5EF4-FFF2-40B4-BE49-F238E27FC236}">
                    <a16:creationId xmlns:a16="http://schemas.microsoft.com/office/drawing/2014/main" id="{1A94FEE2-4343-344F-B032-8BBB19FC665D}"/>
                  </a:ext>
                </a:extLst>
              </p:cNvPr>
              <p:cNvSpPr/>
              <p:nvPr/>
            </p:nvSpPr>
            <p:spPr>
              <a:xfrm>
                <a:off x="1854200"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51" name="Rectangle 650">
                <a:extLst>
                  <a:ext uri="{FF2B5EF4-FFF2-40B4-BE49-F238E27FC236}">
                    <a16:creationId xmlns:a16="http://schemas.microsoft.com/office/drawing/2014/main" id="{5C56B0CD-90DC-FC4A-856B-1C3D01D69706}"/>
                  </a:ext>
                </a:extLst>
              </p:cNvPr>
              <p:cNvSpPr/>
              <p:nvPr/>
            </p:nvSpPr>
            <p:spPr>
              <a:xfrm>
                <a:off x="1854200"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52" name="Rectangle 651">
                <a:extLst>
                  <a:ext uri="{FF2B5EF4-FFF2-40B4-BE49-F238E27FC236}">
                    <a16:creationId xmlns:a16="http://schemas.microsoft.com/office/drawing/2014/main" id="{4BBE7565-FF57-4745-8822-054F8E93B002}"/>
                  </a:ext>
                </a:extLst>
              </p:cNvPr>
              <p:cNvSpPr/>
              <p:nvPr/>
            </p:nvSpPr>
            <p:spPr>
              <a:xfrm>
                <a:off x="1854200"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Rectangle 652">
                <a:extLst>
                  <a:ext uri="{FF2B5EF4-FFF2-40B4-BE49-F238E27FC236}">
                    <a16:creationId xmlns:a16="http://schemas.microsoft.com/office/drawing/2014/main" id="{DDFDB4C4-250E-954C-87FC-D10B698004E6}"/>
                  </a:ext>
                </a:extLst>
              </p:cNvPr>
              <p:cNvSpPr/>
              <p:nvPr/>
            </p:nvSpPr>
            <p:spPr>
              <a:xfrm>
                <a:off x="1854200"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4" name="Rectangle 653">
                <a:extLst>
                  <a:ext uri="{FF2B5EF4-FFF2-40B4-BE49-F238E27FC236}">
                    <a16:creationId xmlns:a16="http://schemas.microsoft.com/office/drawing/2014/main" id="{94E248F2-72BA-1A4B-8BA7-7B199751E2A3}"/>
                  </a:ext>
                </a:extLst>
              </p:cNvPr>
              <p:cNvSpPr/>
              <p:nvPr/>
            </p:nvSpPr>
            <p:spPr>
              <a:xfrm>
                <a:off x="1854200"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 name="Rectangle 654">
                <a:extLst>
                  <a:ext uri="{FF2B5EF4-FFF2-40B4-BE49-F238E27FC236}">
                    <a16:creationId xmlns:a16="http://schemas.microsoft.com/office/drawing/2014/main" id="{68739A24-AD4D-1C48-B6F8-224E5E48F973}"/>
                  </a:ext>
                </a:extLst>
              </p:cNvPr>
              <p:cNvSpPr/>
              <p:nvPr/>
            </p:nvSpPr>
            <p:spPr>
              <a:xfrm>
                <a:off x="1854200"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56" name="Rectangle 655">
                <a:extLst>
                  <a:ext uri="{FF2B5EF4-FFF2-40B4-BE49-F238E27FC236}">
                    <a16:creationId xmlns:a16="http://schemas.microsoft.com/office/drawing/2014/main" id="{9552A8CD-E9D3-6E48-8D94-626083BEEC9D}"/>
                  </a:ext>
                </a:extLst>
              </p:cNvPr>
              <p:cNvSpPr/>
              <p:nvPr/>
            </p:nvSpPr>
            <p:spPr>
              <a:xfrm>
                <a:off x="1854200"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Rectangle 656">
                <a:extLst>
                  <a:ext uri="{FF2B5EF4-FFF2-40B4-BE49-F238E27FC236}">
                    <a16:creationId xmlns:a16="http://schemas.microsoft.com/office/drawing/2014/main" id="{3FB8CFEB-73D1-414F-A075-D78BE276317E}"/>
                  </a:ext>
                </a:extLst>
              </p:cNvPr>
              <p:cNvSpPr/>
              <p:nvPr/>
            </p:nvSpPr>
            <p:spPr>
              <a:xfrm>
                <a:off x="1854200"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8" name="Rectangle 657">
                <a:extLst>
                  <a:ext uri="{FF2B5EF4-FFF2-40B4-BE49-F238E27FC236}">
                    <a16:creationId xmlns:a16="http://schemas.microsoft.com/office/drawing/2014/main" id="{81B711BE-75B5-464A-A7AE-0488B918637F}"/>
                  </a:ext>
                </a:extLst>
              </p:cNvPr>
              <p:cNvSpPr/>
              <p:nvPr/>
            </p:nvSpPr>
            <p:spPr>
              <a:xfrm>
                <a:off x="1854200"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Rectangle 658">
                <a:extLst>
                  <a:ext uri="{FF2B5EF4-FFF2-40B4-BE49-F238E27FC236}">
                    <a16:creationId xmlns:a16="http://schemas.microsoft.com/office/drawing/2014/main" id="{8371AF7D-3DBC-C545-A3EF-FC3B0A340E64}"/>
                  </a:ext>
                </a:extLst>
              </p:cNvPr>
              <p:cNvSpPr/>
              <p:nvPr/>
            </p:nvSpPr>
            <p:spPr>
              <a:xfrm>
                <a:off x="1854200"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Rectangle 659">
                <a:extLst>
                  <a:ext uri="{FF2B5EF4-FFF2-40B4-BE49-F238E27FC236}">
                    <a16:creationId xmlns:a16="http://schemas.microsoft.com/office/drawing/2014/main" id="{69F8AE9F-661D-3D45-9AA2-F6976BB1F12A}"/>
                  </a:ext>
                </a:extLst>
              </p:cNvPr>
              <p:cNvSpPr/>
              <p:nvPr/>
            </p:nvSpPr>
            <p:spPr>
              <a:xfrm>
                <a:off x="26746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Rectangle 660">
                <a:extLst>
                  <a:ext uri="{FF2B5EF4-FFF2-40B4-BE49-F238E27FC236}">
                    <a16:creationId xmlns:a16="http://schemas.microsoft.com/office/drawing/2014/main" id="{FC24ED9C-3DBC-7B4D-B0DC-67C5346EF2AE}"/>
                  </a:ext>
                </a:extLst>
              </p:cNvPr>
              <p:cNvSpPr/>
              <p:nvPr/>
            </p:nvSpPr>
            <p:spPr>
              <a:xfrm>
                <a:off x="24663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2" name="Rectangle 661">
                <a:extLst>
                  <a:ext uri="{FF2B5EF4-FFF2-40B4-BE49-F238E27FC236}">
                    <a16:creationId xmlns:a16="http://schemas.microsoft.com/office/drawing/2014/main" id="{6E57A182-BF98-7341-995C-A273E4043180}"/>
                  </a:ext>
                </a:extLst>
              </p:cNvPr>
              <p:cNvSpPr/>
              <p:nvPr/>
            </p:nvSpPr>
            <p:spPr>
              <a:xfrm>
                <a:off x="22635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63" name="Rectangle 662">
                <a:extLst>
                  <a:ext uri="{FF2B5EF4-FFF2-40B4-BE49-F238E27FC236}">
                    <a16:creationId xmlns:a16="http://schemas.microsoft.com/office/drawing/2014/main" id="{34ACFC59-3ECF-EF41-94CB-B01A5D65487B}"/>
                  </a:ext>
                </a:extLst>
              </p:cNvPr>
              <p:cNvSpPr/>
              <p:nvPr/>
            </p:nvSpPr>
            <p:spPr>
              <a:xfrm>
                <a:off x="205740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4" name="Rectangle 663">
                <a:extLst>
                  <a:ext uri="{FF2B5EF4-FFF2-40B4-BE49-F238E27FC236}">
                    <a16:creationId xmlns:a16="http://schemas.microsoft.com/office/drawing/2014/main" id="{E4904585-3760-2946-9B7C-E2D662A05A0C}"/>
                  </a:ext>
                </a:extLst>
              </p:cNvPr>
              <p:cNvSpPr/>
              <p:nvPr/>
            </p:nvSpPr>
            <p:spPr>
              <a:xfrm>
                <a:off x="26746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 name="Rectangle 664">
                <a:extLst>
                  <a:ext uri="{FF2B5EF4-FFF2-40B4-BE49-F238E27FC236}">
                    <a16:creationId xmlns:a16="http://schemas.microsoft.com/office/drawing/2014/main" id="{619883BB-ABAC-1145-B834-5F9D7189B327}"/>
                  </a:ext>
                </a:extLst>
              </p:cNvPr>
              <p:cNvSpPr/>
              <p:nvPr/>
            </p:nvSpPr>
            <p:spPr>
              <a:xfrm>
                <a:off x="26746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6" name="Rectangle 665">
                <a:extLst>
                  <a:ext uri="{FF2B5EF4-FFF2-40B4-BE49-F238E27FC236}">
                    <a16:creationId xmlns:a16="http://schemas.microsoft.com/office/drawing/2014/main" id="{6F75DBE1-C110-FC4D-8F09-874AAF60BD89}"/>
                  </a:ext>
                </a:extLst>
              </p:cNvPr>
              <p:cNvSpPr/>
              <p:nvPr/>
            </p:nvSpPr>
            <p:spPr>
              <a:xfrm>
                <a:off x="26746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67" name="Rectangle 666">
                <a:extLst>
                  <a:ext uri="{FF2B5EF4-FFF2-40B4-BE49-F238E27FC236}">
                    <a16:creationId xmlns:a16="http://schemas.microsoft.com/office/drawing/2014/main" id="{B00E0E13-4BBC-5E4C-B967-2F70261336F0}"/>
                  </a:ext>
                </a:extLst>
              </p:cNvPr>
              <p:cNvSpPr/>
              <p:nvPr/>
            </p:nvSpPr>
            <p:spPr>
              <a:xfrm>
                <a:off x="24663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8" name="Rectangle 667">
                <a:extLst>
                  <a:ext uri="{FF2B5EF4-FFF2-40B4-BE49-F238E27FC236}">
                    <a16:creationId xmlns:a16="http://schemas.microsoft.com/office/drawing/2014/main" id="{D99EED51-F8E1-8049-B210-8CA58CB39880}"/>
                  </a:ext>
                </a:extLst>
              </p:cNvPr>
              <p:cNvSpPr/>
              <p:nvPr/>
            </p:nvSpPr>
            <p:spPr>
              <a:xfrm>
                <a:off x="24663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Rectangle 668">
                <a:extLst>
                  <a:ext uri="{FF2B5EF4-FFF2-40B4-BE49-F238E27FC236}">
                    <a16:creationId xmlns:a16="http://schemas.microsoft.com/office/drawing/2014/main" id="{F0C670C5-4F75-E14F-BD23-E9FE77B05BBD}"/>
                  </a:ext>
                </a:extLst>
              </p:cNvPr>
              <p:cNvSpPr/>
              <p:nvPr/>
            </p:nvSpPr>
            <p:spPr>
              <a:xfrm>
                <a:off x="22635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70" name="Rectangle 669">
                <a:extLst>
                  <a:ext uri="{FF2B5EF4-FFF2-40B4-BE49-F238E27FC236}">
                    <a16:creationId xmlns:a16="http://schemas.microsoft.com/office/drawing/2014/main" id="{16ABC32B-7BA0-904C-9DAA-48E2082EF421}"/>
                  </a:ext>
                </a:extLst>
              </p:cNvPr>
              <p:cNvSpPr/>
              <p:nvPr/>
            </p:nvSpPr>
            <p:spPr>
              <a:xfrm>
                <a:off x="205740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Rectangle 670">
                <a:extLst>
                  <a:ext uri="{FF2B5EF4-FFF2-40B4-BE49-F238E27FC236}">
                    <a16:creationId xmlns:a16="http://schemas.microsoft.com/office/drawing/2014/main" id="{E2FA5676-9891-8143-9F74-4D484344DD30}"/>
                  </a:ext>
                </a:extLst>
              </p:cNvPr>
              <p:cNvSpPr/>
              <p:nvPr/>
            </p:nvSpPr>
            <p:spPr>
              <a:xfrm>
                <a:off x="26746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Rectangle 671">
                <a:extLst>
                  <a:ext uri="{FF2B5EF4-FFF2-40B4-BE49-F238E27FC236}">
                    <a16:creationId xmlns:a16="http://schemas.microsoft.com/office/drawing/2014/main" id="{1EE532E3-3857-AC43-98D4-92BC958A9CB2}"/>
                  </a:ext>
                </a:extLst>
              </p:cNvPr>
              <p:cNvSpPr/>
              <p:nvPr/>
            </p:nvSpPr>
            <p:spPr>
              <a:xfrm>
                <a:off x="24663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Rectangle 672">
                <a:extLst>
                  <a:ext uri="{FF2B5EF4-FFF2-40B4-BE49-F238E27FC236}">
                    <a16:creationId xmlns:a16="http://schemas.microsoft.com/office/drawing/2014/main" id="{ACC6072C-CFAB-CE4B-A475-E19F79FE22F6}"/>
                  </a:ext>
                </a:extLst>
              </p:cNvPr>
              <p:cNvSpPr/>
              <p:nvPr/>
            </p:nvSpPr>
            <p:spPr>
              <a:xfrm>
                <a:off x="22635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Rectangle 673">
                <a:extLst>
                  <a:ext uri="{FF2B5EF4-FFF2-40B4-BE49-F238E27FC236}">
                    <a16:creationId xmlns:a16="http://schemas.microsoft.com/office/drawing/2014/main" id="{1B9B5318-9DB6-AF4D-8E2B-7912B3197258}"/>
                  </a:ext>
                </a:extLst>
              </p:cNvPr>
              <p:cNvSpPr/>
              <p:nvPr/>
            </p:nvSpPr>
            <p:spPr>
              <a:xfrm>
                <a:off x="205740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Rectangle 674">
                <a:extLst>
                  <a:ext uri="{FF2B5EF4-FFF2-40B4-BE49-F238E27FC236}">
                    <a16:creationId xmlns:a16="http://schemas.microsoft.com/office/drawing/2014/main" id="{1F9AF68A-7ADB-6C4C-AF2D-0E85DAC38AB5}"/>
                  </a:ext>
                </a:extLst>
              </p:cNvPr>
              <p:cNvSpPr/>
              <p:nvPr/>
            </p:nvSpPr>
            <p:spPr>
              <a:xfrm>
                <a:off x="24663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6" name="Rectangle 675">
                <a:extLst>
                  <a:ext uri="{FF2B5EF4-FFF2-40B4-BE49-F238E27FC236}">
                    <a16:creationId xmlns:a16="http://schemas.microsoft.com/office/drawing/2014/main" id="{34BC0E9D-9D94-AE40-9400-AE090E32993A}"/>
                  </a:ext>
                </a:extLst>
              </p:cNvPr>
              <p:cNvSpPr/>
              <p:nvPr/>
            </p:nvSpPr>
            <p:spPr>
              <a:xfrm>
                <a:off x="22635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7" name="Rectangle 676">
                <a:extLst>
                  <a:ext uri="{FF2B5EF4-FFF2-40B4-BE49-F238E27FC236}">
                    <a16:creationId xmlns:a16="http://schemas.microsoft.com/office/drawing/2014/main" id="{C51D1119-5BC1-F843-A367-548A1E9CAA16}"/>
                  </a:ext>
                </a:extLst>
              </p:cNvPr>
              <p:cNvSpPr/>
              <p:nvPr/>
            </p:nvSpPr>
            <p:spPr>
              <a:xfrm>
                <a:off x="205740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8" name="Rectangle 677">
                <a:extLst>
                  <a:ext uri="{FF2B5EF4-FFF2-40B4-BE49-F238E27FC236}">
                    <a16:creationId xmlns:a16="http://schemas.microsoft.com/office/drawing/2014/main" id="{0B622007-0BF9-4746-872E-6ADA27ECD39B}"/>
                  </a:ext>
                </a:extLst>
              </p:cNvPr>
              <p:cNvSpPr/>
              <p:nvPr/>
            </p:nvSpPr>
            <p:spPr>
              <a:xfrm>
                <a:off x="22635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9" name="Rectangle 678">
                <a:extLst>
                  <a:ext uri="{FF2B5EF4-FFF2-40B4-BE49-F238E27FC236}">
                    <a16:creationId xmlns:a16="http://schemas.microsoft.com/office/drawing/2014/main" id="{14F26295-31A0-084A-8EFD-947BFC7E2C36}"/>
                  </a:ext>
                </a:extLst>
              </p:cNvPr>
              <p:cNvSpPr/>
              <p:nvPr/>
            </p:nvSpPr>
            <p:spPr>
              <a:xfrm>
                <a:off x="205740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Rectangle 679">
                <a:extLst>
                  <a:ext uri="{FF2B5EF4-FFF2-40B4-BE49-F238E27FC236}">
                    <a16:creationId xmlns:a16="http://schemas.microsoft.com/office/drawing/2014/main" id="{3B0CCCEE-D390-2E4D-8EAF-0339992D6442}"/>
                  </a:ext>
                </a:extLst>
              </p:cNvPr>
              <p:cNvSpPr/>
              <p:nvPr/>
            </p:nvSpPr>
            <p:spPr>
              <a:xfrm>
                <a:off x="26746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Rectangle 680">
                <a:extLst>
                  <a:ext uri="{FF2B5EF4-FFF2-40B4-BE49-F238E27FC236}">
                    <a16:creationId xmlns:a16="http://schemas.microsoft.com/office/drawing/2014/main" id="{F87AC159-A82C-394F-A2D2-2D496C548CC5}"/>
                  </a:ext>
                </a:extLst>
              </p:cNvPr>
              <p:cNvSpPr/>
              <p:nvPr/>
            </p:nvSpPr>
            <p:spPr>
              <a:xfrm>
                <a:off x="24663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Rectangle 681">
                <a:extLst>
                  <a:ext uri="{FF2B5EF4-FFF2-40B4-BE49-F238E27FC236}">
                    <a16:creationId xmlns:a16="http://schemas.microsoft.com/office/drawing/2014/main" id="{EED4BA49-8B65-9644-BB62-0ED2686CFEF2}"/>
                  </a:ext>
                </a:extLst>
              </p:cNvPr>
              <p:cNvSpPr/>
              <p:nvPr/>
            </p:nvSpPr>
            <p:spPr>
              <a:xfrm>
                <a:off x="22635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83" name="Rectangle 682">
                <a:extLst>
                  <a:ext uri="{FF2B5EF4-FFF2-40B4-BE49-F238E27FC236}">
                    <a16:creationId xmlns:a16="http://schemas.microsoft.com/office/drawing/2014/main" id="{05F8F4C6-EC39-CF4E-A956-1BE3C62153E0}"/>
                  </a:ext>
                </a:extLst>
              </p:cNvPr>
              <p:cNvSpPr/>
              <p:nvPr/>
            </p:nvSpPr>
            <p:spPr>
              <a:xfrm>
                <a:off x="205740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Rectangle 683">
                <a:extLst>
                  <a:ext uri="{FF2B5EF4-FFF2-40B4-BE49-F238E27FC236}">
                    <a16:creationId xmlns:a16="http://schemas.microsoft.com/office/drawing/2014/main" id="{31E8E722-1BC4-EE4D-B91B-E0B51C210F7B}"/>
                  </a:ext>
                </a:extLst>
              </p:cNvPr>
              <p:cNvSpPr/>
              <p:nvPr/>
            </p:nvSpPr>
            <p:spPr>
              <a:xfrm>
                <a:off x="26746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Rectangle 684">
                <a:extLst>
                  <a:ext uri="{FF2B5EF4-FFF2-40B4-BE49-F238E27FC236}">
                    <a16:creationId xmlns:a16="http://schemas.microsoft.com/office/drawing/2014/main" id="{0C640B01-5E63-5A40-866E-0C425F203E9B}"/>
                  </a:ext>
                </a:extLst>
              </p:cNvPr>
              <p:cNvSpPr/>
              <p:nvPr/>
            </p:nvSpPr>
            <p:spPr>
              <a:xfrm>
                <a:off x="26746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86" name="Rectangle 685">
                <a:extLst>
                  <a:ext uri="{FF2B5EF4-FFF2-40B4-BE49-F238E27FC236}">
                    <a16:creationId xmlns:a16="http://schemas.microsoft.com/office/drawing/2014/main" id="{39CC4607-662E-9C45-B4DF-6AED5FC6EEA9}"/>
                  </a:ext>
                </a:extLst>
              </p:cNvPr>
              <p:cNvSpPr/>
              <p:nvPr/>
            </p:nvSpPr>
            <p:spPr>
              <a:xfrm>
                <a:off x="24663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7" name="Rectangle 686">
                <a:extLst>
                  <a:ext uri="{FF2B5EF4-FFF2-40B4-BE49-F238E27FC236}">
                    <a16:creationId xmlns:a16="http://schemas.microsoft.com/office/drawing/2014/main" id="{5DF35C4C-6C1C-B942-B996-142B8F49987E}"/>
                  </a:ext>
                </a:extLst>
              </p:cNvPr>
              <p:cNvSpPr/>
              <p:nvPr/>
            </p:nvSpPr>
            <p:spPr>
              <a:xfrm>
                <a:off x="26746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Rectangle 687">
                <a:extLst>
                  <a:ext uri="{FF2B5EF4-FFF2-40B4-BE49-F238E27FC236}">
                    <a16:creationId xmlns:a16="http://schemas.microsoft.com/office/drawing/2014/main" id="{263F9495-FF6F-A448-AC54-8A921D78F006}"/>
                  </a:ext>
                </a:extLst>
              </p:cNvPr>
              <p:cNvSpPr/>
              <p:nvPr/>
            </p:nvSpPr>
            <p:spPr>
              <a:xfrm>
                <a:off x="24663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Rectangle 688">
                <a:extLst>
                  <a:ext uri="{FF2B5EF4-FFF2-40B4-BE49-F238E27FC236}">
                    <a16:creationId xmlns:a16="http://schemas.microsoft.com/office/drawing/2014/main" id="{E3D01A9B-52BB-C34F-B090-6421C7D23B2E}"/>
                  </a:ext>
                </a:extLst>
              </p:cNvPr>
              <p:cNvSpPr/>
              <p:nvPr/>
            </p:nvSpPr>
            <p:spPr>
              <a:xfrm>
                <a:off x="22635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Rectangle 689">
                <a:extLst>
                  <a:ext uri="{FF2B5EF4-FFF2-40B4-BE49-F238E27FC236}">
                    <a16:creationId xmlns:a16="http://schemas.microsoft.com/office/drawing/2014/main" id="{E0E59618-293D-1643-A945-12D8CF9E9384}"/>
                  </a:ext>
                </a:extLst>
              </p:cNvPr>
              <p:cNvSpPr/>
              <p:nvPr/>
            </p:nvSpPr>
            <p:spPr>
              <a:xfrm>
                <a:off x="205740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Rectangle 690">
                <a:extLst>
                  <a:ext uri="{FF2B5EF4-FFF2-40B4-BE49-F238E27FC236}">
                    <a16:creationId xmlns:a16="http://schemas.microsoft.com/office/drawing/2014/main" id="{3AFF5A9A-2B6E-D748-BC1A-A46B9965B98B}"/>
                  </a:ext>
                </a:extLst>
              </p:cNvPr>
              <p:cNvSpPr/>
              <p:nvPr/>
            </p:nvSpPr>
            <p:spPr>
              <a:xfrm>
                <a:off x="24663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Rectangle 691">
                <a:extLst>
                  <a:ext uri="{FF2B5EF4-FFF2-40B4-BE49-F238E27FC236}">
                    <a16:creationId xmlns:a16="http://schemas.microsoft.com/office/drawing/2014/main" id="{4BE69273-33A1-A341-9EFE-239C0178B152}"/>
                  </a:ext>
                </a:extLst>
              </p:cNvPr>
              <p:cNvSpPr/>
              <p:nvPr/>
            </p:nvSpPr>
            <p:spPr>
              <a:xfrm>
                <a:off x="22635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Rectangle 692">
                <a:extLst>
                  <a:ext uri="{FF2B5EF4-FFF2-40B4-BE49-F238E27FC236}">
                    <a16:creationId xmlns:a16="http://schemas.microsoft.com/office/drawing/2014/main" id="{C82BF6A8-1B50-1347-848D-A21BF05EFBC4}"/>
                  </a:ext>
                </a:extLst>
              </p:cNvPr>
              <p:cNvSpPr/>
              <p:nvPr/>
            </p:nvSpPr>
            <p:spPr>
              <a:xfrm>
                <a:off x="205740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Rectangle 693">
                <a:extLst>
                  <a:ext uri="{FF2B5EF4-FFF2-40B4-BE49-F238E27FC236}">
                    <a16:creationId xmlns:a16="http://schemas.microsoft.com/office/drawing/2014/main" id="{6FDE4017-C6C9-FA4E-BE20-F5A09D9AC5B8}"/>
                  </a:ext>
                </a:extLst>
              </p:cNvPr>
              <p:cNvSpPr/>
              <p:nvPr/>
            </p:nvSpPr>
            <p:spPr>
              <a:xfrm>
                <a:off x="22635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5" name="Rectangle 694">
                <a:extLst>
                  <a:ext uri="{FF2B5EF4-FFF2-40B4-BE49-F238E27FC236}">
                    <a16:creationId xmlns:a16="http://schemas.microsoft.com/office/drawing/2014/main" id="{878DC83A-24B1-1245-9640-390FA26AB9BE}"/>
                  </a:ext>
                </a:extLst>
              </p:cNvPr>
              <p:cNvSpPr/>
              <p:nvPr/>
            </p:nvSpPr>
            <p:spPr>
              <a:xfrm>
                <a:off x="205740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 name="Rectangle 695">
                <a:extLst>
                  <a:ext uri="{FF2B5EF4-FFF2-40B4-BE49-F238E27FC236}">
                    <a16:creationId xmlns:a16="http://schemas.microsoft.com/office/drawing/2014/main" id="{36F5FE16-4BA7-DB40-9350-A5B3E0879AF5}"/>
                  </a:ext>
                </a:extLst>
              </p:cNvPr>
              <p:cNvSpPr/>
              <p:nvPr/>
            </p:nvSpPr>
            <p:spPr>
              <a:xfrm>
                <a:off x="26746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Rectangle 696">
                <a:extLst>
                  <a:ext uri="{FF2B5EF4-FFF2-40B4-BE49-F238E27FC236}">
                    <a16:creationId xmlns:a16="http://schemas.microsoft.com/office/drawing/2014/main" id="{81263214-0474-EE4A-99C8-29EFF931C882}"/>
                  </a:ext>
                </a:extLst>
              </p:cNvPr>
              <p:cNvSpPr/>
              <p:nvPr/>
            </p:nvSpPr>
            <p:spPr>
              <a:xfrm>
                <a:off x="24663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Rectangle 697">
                <a:extLst>
                  <a:ext uri="{FF2B5EF4-FFF2-40B4-BE49-F238E27FC236}">
                    <a16:creationId xmlns:a16="http://schemas.microsoft.com/office/drawing/2014/main" id="{1BDEF954-F21A-914D-88A3-DFB78FFAEC02}"/>
                  </a:ext>
                </a:extLst>
              </p:cNvPr>
              <p:cNvSpPr/>
              <p:nvPr/>
            </p:nvSpPr>
            <p:spPr>
              <a:xfrm>
                <a:off x="22635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Rectangle 698">
                <a:extLst>
                  <a:ext uri="{FF2B5EF4-FFF2-40B4-BE49-F238E27FC236}">
                    <a16:creationId xmlns:a16="http://schemas.microsoft.com/office/drawing/2014/main" id="{589750B5-697E-E240-86F0-FAB5D5656C43}"/>
                  </a:ext>
                </a:extLst>
              </p:cNvPr>
              <p:cNvSpPr/>
              <p:nvPr/>
            </p:nvSpPr>
            <p:spPr>
              <a:xfrm>
                <a:off x="205740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Rectangle 699">
                <a:extLst>
                  <a:ext uri="{FF2B5EF4-FFF2-40B4-BE49-F238E27FC236}">
                    <a16:creationId xmlns:a16="http://schemas.microsoft.com/office/drawing/2014/main" id="{C2A98A12-8641-894E-8F54-DEB6D87BE2D7}"/>
                  </a:ext>
                </a:extLst>
              </p:cNvPr>
              <p:cNvSpPr/>
              <p:nvPr/>
            </p:nvSpPr>
            <p:spPr>
              <a:xfrm>
                <a:off x="824427"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01" name="Rectangle 700">
                <a:extLst>
                  <a:ext uri="{FF2B5EF4-FFF2-40B4-BE49-F238E27FC236}">
                    <a16:creationId xmlns:a16="http://schemas.microsoft.com/office/drawing/2014/main" id="{A9A6E342-591A-2845-B50A-568A58E3E1E3}"/>
                  </a:ext>
                </a:extLst>
              </p:cNvPr>
              <p:cNvSpPr/>
              <p:nvPr/>
            </p:nvSpPr>
            <p:spPr>
              <a:xfrm>
                <a:off x="617234"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Rectangle 701">
                <a:extLst>
                  <a:ext uri="{FF2B5EF4-FFF2-40B4-BE49-F238E27FC236}">
                    <a16:creationId xmlns:a16="http://schemas.microsoft.com/office/drawing/2014/main" id="{9C9C5A47-CB23-5049-A11C-44AA9D5D56EC}"/>
                  </a:ext>
                </a:extLst>
              </p:cNvPr>
              <p:cNvSpPr/>
              <p:nvPr/>
            </p:nvSpPr>
            <p:spPr>
              <a:xfrm>
                <a:off x="408941"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Rectangle 702">
                <a:extLst>
                  <a:ext uri="{FF2B5EF4-FFF2-40B4-BE49-F238E27FC236}">
                    <a16:creationId xmlns:a16="http://schemas.microsoft.com/office/drawing/2014/main" id="{67953012-2D6F-D447-B2C5-D60E2B9141D4}"/>
                  </a:ext>
                </a:extLst>
              </p:cNvPr>
              <p:cNvSpPr/>
              <p:nvPr/>
            </p:nvSpPr>
            <p:spPr>
              <a:xfrm>
                <a:off x="206172"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Rectangle 703">
                <a:extLst>
                  <a:ext uri="{FF2B5EF4-FFF2-40B4-BE49-F238E27FC236}">
                    <a16:creationId xmlns:a16="http://schemas.microsoft.com/office/drawing/2014/main" id="{6AE3BB4B-3A64-E24E-9CD1-E7F2ABFCBF1A}"/>
                  </a:ext>
                </a:extLst>
              </p:cNvPr>
              <p:cNvSpPr/>
              <p:nvPr/>
            </p:nvSpPr>
            <p:spPr>
              <a:xfrm>
                <a:off x="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Rectangle 704">
                <a:extLst>
                  <a:ext uri="{FF2B5EF4-FFF2-40B4-BE49-F238E27FC236}">
                    <a16:creationId xmlns:a16="http://schemas.microsoft.com/office/drawing/2014/main" id="{C4EB9222-E380-1347-BB6E-D961E8FB69EE}"/>
                  </a:ext>
                </a:extLst>
              </p:cNvPr>
              <p:cNvSpPr/>
              <p:nvPr/>
            </p:nvSpPr>
            <p:spPr>
              <a:xfrm>
                <a:off x="164902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06" name="Rectangle 705">
                <a:extLst>
                  <a:ext uri="{FF2B5EF4-FFF2-40B4-BE49-F238E27FC236}">
                    <a16:creationId xmlns:a16="http://schemas.microsoft.com/office/drawing/2014/main" id="{DB16440D-CA46-0C42-A1A8-EF18EC4325A1}"/>
                  </a:ext>
                </a:extLst>
              </p:cNvPr>
              <p:cNvSpPr/>
              <p:nvPr/>
            </p:nvSpPr>
            <p:spPr>
              <a:xfrm>
                <a:off x="1441827"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Rectangle 706">
                <a:extLst>
                  <a:ext uri="{FF2B5EF4-FFF2-40B4-BE49-F238E27FC236}">
                    <a16:creationId xmlns:a16="http://schemas.microsoft.com/office/drawing/2014/main" id="{9B936C9E-9EFA-5140-A820-A08418885005}"/>
                  </a:ext>
                </a:extLst>
              </p:cNvPr>
              <p:cNvSpPr/>
              <p:nvPr/>
            </p:nvSpPr>
            <p:spPr>
              <a:xfrm>
                <a:off x="1233534"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8" name="Rectangle 707">
                <a:extLst>
                  <a:ext uri="{FF2B5EF4-FFF2-40B4-BE49-F238E27FC236}">
                    <a16:creationId xmlns:a16="http://schemas.microsoft.com/office/drawing/2014/main" id="{695F9FDD-FC4C-5440-A95D-7773F8D2CC44}"/>
                  </a:ext>
                </a:extLst>
              </p:cNvPr>
              <p:cNvSpPr/>
              <p:nvPr/>
            </p:nvSpPr>
            <p:spPr>
              <a:xfrm>
                <a:off x="1030765"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9" name="Rectangle 708">
                <a:extLst>
                  <a:ext uri="{FF2B5EF4-FFF2-40B4-BE49-F238E27FC236}">
                    <a16:creationId xmlns:a16="http://schemas.microsoft.com/office/drawing/2014/main" id="{99685EB4-D5E5-B245-931D-924151179026}"/>
                  </a:ext>
                </a:extLst>
              </p:cNvPr>
              <p:cNvSpPr/>
              <p:nvPr/>
            </p:nvSpPr>
            <p:spPr>
              <a:xfrm>
                <a:off x="1854200"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Rectangle 709">
                <a:extLst>
                  <a:ext uri="{FF2B5EF4-FFF2-40B4-BE49-F238E27FC236}">
                    <a16:creationId xmlns:a16="http://schemas.microsoft.com/office/drawing/2014/main" id="{4405AB91-4A1C-9841-8AFA-875870256F9D}"/>
                  </a:ext>
                </a:extLst>
              </p:cNvPr>
              <p:cNvSpPr/>
              <p:nvPr/>
            </p:nvSpPr>
            <p:spPr>
              <a:xfrm>
                <a:off x="2466341" y="42934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1" name="Rectangle 710">
                <a:extLst>
                  <a:ext uri="{FF2B5EF4-FFF2-40B4-BE49-F238E27FC236}">
                    <a16:creationId xmlns:a16="http://schemas.microsoft.com/office/drawing/2014/main" id="{9AAC1FAE-A990-3F40-9333-57B3960C9C18}"/>
                  </a:ext>
                </a:extLst>
              </p:cNvPr>
              <p:cNvSpPr/>
              <p:nvPr/>
            </p:nvSpPr>
            <p:spPr>
              <a:xfrm>
                <a:off x="2263572" y="429255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2" name="Rectangle 711">
                <a:extLst>
                  <a:ext uri="{FF2B5EF4-FFF2-40B4-BE49-F238E27FC236}">
                    <a16:creationId xmlns:a16="http://schemas.microsoft.com/office/drawing/2014/main" id="{6A097C1C-BFFA-CA4F-9C4E-37D2EE149F86}"/>
                  </a:ext>
                </a:extLst>
              </p:cNvPr>
              <p:cNvSpPr/>
              <p:nvPr/>
            </p:nvSpPr>
            <p:spPr>
              <a:xfrm>
                <a:off x="2057400" y="429255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Rectangle 712">
                <a:extLst>
                  <a:ext uri="{FF2B5EF4-FFF2-40B4-BE49-F238E27FC236}">
                    <a16:creationId xmlns:a16="http://schemas.microsoft.com/office/drawing/2014/main" id="{1837192B-6ACA-D14C-BE9D-26A12454A01F}"/>
                  </a:ext>
                </a:extLst>
              </p:cNvPr>
              <p:cNvSpPr/>
              <p:nvPr/>
            </p:nvSpPr>
            <p:spPr>
              <a:xfrm>
                <a:off x="2674634" y="429142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5" name="Group 204">
              <a:extLst>
                <a:ext uri="{FF2B5EF4-FFF2-40B4-BE49-F238E27FC236}">
                  <a16:creationId xmlns:a16="http://schemas.microsoft.com/office/drawing/2014/main" id="{35AFACC9-306E-0E4B-8A73-9A51439D5304}"/>
                </a:ext>
              </a:extLst>
            </p:cNvPr>
            <p:cNvGrpSpPr/>
            <p:nvPr/>
          </p:nvGrpSpPr>
          <p:grpSpPr>
            <a:xfrm>
              <a:off x="5759823" y="2182233"/>
              <a:ext cx="2827415" cy="2263967"/>
              <a:chOff x="0" y="2182233"/>
              <a:chExt cx="2827415" cy="2263967"/>
            </a:xfrm>
          </p:grpSpPr>
          <p:sp>
            <p:nvSpPr>
              <p:cNvPr id="406" name="Rectangle 405">
                <a:extLst>
                  <a:ext uri="{FF2B5EF4-FFF2-40B4-BE49-F238E27FC236}">
                    <a16:creationId xmlns:a16="http://schemas.microsoft.com/office/drawing/2014/main" id="{42CD0AA3-F887-5941-8F94-03250091B3D8}"/>
                  </a:ext>
                </a:extLst>
              </p:cNvPr>
              <p:cNvSpPr/>
              <p:nvPr/>
            </p:nvSpPr>
            <p:spPr>
              <a:xfrm>
                <a:off x="824427"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07" name="Rectangle 406">
                <a:extLst>
                  <a:ext uri="{FF2B5EF4-FFF2-40B4-BE49-F238E27FC236}">
                    <a16:creationId xmlns:a16="http://schemas.microsoft.com/office/drawing/2014/main" id="{FD1DC77A-6FFB-5B42-AD7A-741475945662}"/>
                  </a:ext>
                </a:extLst>
              </p:cNvPr>
              <p:cNvSpPr/>
              <p:nvPr/>
            </p:nvSpPr>
            <p:spPr>
              <a:xfrm>
                <a:off x="6172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ectangle 407">
                <a:extLst>
                  <a:ext uri="{FF2B5EF4-FFF2-40B4-BE49-F238E27FC236}">
                    <a16:creationId xmlns:a16="http://schemas.microsoft.com/office/drawing/2014/main" id="{8056831C-7A0B-6C44-BDAE-11B76C5F61F5}"/>
                  </a:ext>
                </a:extLst>
              </p:cNvPr>
              <p:cNvSpPr/>
              <p:nvPr/>
            </p:nvSpPr>
            <p:spPr>
              <a:xfrm>
                <a:off x="4089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a:extLst>
                  <a:ext uri="{FF2B5EF4-FFF2-40B4-BE49-F238E27FC236}">
                    <a16:creationId xmlns:a16="http://schemas.microsoft.com/office/drawing/2014/main" id="{75376097-CE9F-874C-8EC3-8F8BEAF0486C}"/>
                  </a:ext>
                </a:extLst>
              </p:cNvPr>
              <p:cNvSpPr/>
              <p:nvPr/>
            </p:nvSpPr>
            <p:spPr>
              <a:xfrm>
                <a:off x="2061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10" name="Rectangle 409">
                <a:extLst>
                  <a:ext uri="{FF2B5EF4-FFF2-40B4-BE49-F238E27FC236}">
                    <a16:creationId xmlns:a16="http://schemas.microsoft.com/office/drawing/2014/main" id="{E5B7DD07-29C1-5F46-96DF-881F79AB1010}"/>
                  </a:ext>
                </a:extLst>
              </p:cNvPr>
              <p:cNvSpPr/>
              <p:nvPr/>
            </p:nvSpPr>
            <p:spPr>
              <a:xfrm>
                <a:off x="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Rectangle 410">
                <a:extLst>
                  <a:ext uri="{FF2B5EF4-FFF2-40B4-BE49-F238E27FC236}">
                    <a16:creationId xmlns:a16="http://schemas.microsoft.com/office/drawing/2014/main" id="{391229ED-AC15-7D4B-853B-6FC27CDF76F9}"/>
                  </a:ext>
                </a:extLst>
              </p:cNvPr>
              <p:cNvSpPr/>
              <p:nvPr/>
            </p:nvSpPr>
            <p:spPr>
              <a:xfrm>
                <a:off x="824427"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Rectangle 411">
                <a:extLst>
                  <a:ext uri="{FF2B5EF4-FFF2-40B4-BE49-F238E27FC236}">
                    <a16:creationId xmlns:a16="http://schemas.microsoft.com/office/drawing/2014/main" id="{169E8E53-5C78-BB48-8B53-8E638C1D867D}"/>
                  </a:ext>
                </a:extLst>
              </p:cNvPr>
              <p:cNvSpPr/>
              <p:nvPr/>
            </p:nvSpPr>
            <p:spPr>
              <a:xfrm>
                <a:off x="824427"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13" name="Rectangle 412">
                <a:extLst>
                  <a:ext uri="{FF2B5EF4-FFF2-40B4-BE49-F238E27FC236}">
                    <a16:creationId xmlns:a16="http://schemas.microsoft.com/office/drawing/2014/main" id="{5FB188FB-EC4D-584E-91A7-635D9E96671E}"/>
                  </a:ext>
                </a:extLst>
              </p:cNvPr>
              <p:cNvSpPr/>
              <p:nvPr/>
            </p:nvSpPr>
            <p:spPr>
              <a:xfrm>
                <a:off x="824427"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Rectangle 413">
                <a:extLst>
                  <a:ext uri="{FF2B5EF4-FFF2-40B4-BE49-F238E27FC236}">
                    <a16:creationId xmlns:a16="http://schemas.microsoft.com/office/drawing/2014/main" id="{45115E85-C18F-4742-8311-A40AB7D33040}"/>
                  </a:ext>
                </a:extLst>
              </p:cNvPr>
              <p:cNvSpPr/>
              <p:nvPr/>
            </p:nvSpPr>
            <p:spPr>
              <a:xfrm>
                <a:off x="6172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Rectangle 414">
                <a:extLst>
                  <a:ext uri="{FF2B5EF4-FFF2-40B4-BE49-F238E27FC236}">
                    <a16:creationId xmlns:a16="http://schemas.microsoft.com/office/drawing/2014/main" id="{CA419A33-528D-E24D-9529-B6C1E3515AD3}"/>
                  </a:ext>
                </a:extLst>
              </p:cNvPr>
              <p:cNvSpPr/>
              <p:nvPr/>
            </p:nvSpPr>
            <p:spPr>
              <a:xfrm>
                <a:off x="6172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Rectangle 415">
                <a:extLst>
                  <a:ext uri="{FF2B5EF4-FFF2-40B4-BE49-F238E27FC236}">
                    <a16:creationId xmlns:a16="http://schemas.microsoft.com/office/drawing/2014/main" id="{E845C8C2-3C9F-D248-B845-1BDA321C7BC7}"/>
                  </a:ext>
                </a:extLst>
              </p:cNvPr>
              <p:cNvSpPr/>
              <p:nvPr/>
            </p:nvSpPr>
            <p:spPr>
              <a:xfrm>
                <a:off x="6172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17" name="Rectangle 416">
                <a:extLst>
                  <a:ext uri="{FF2B5EF4-FFF2-40B4-BE49-F238E27FC236}">
                    <a16:creationId xmlns:a16="http://schemas.microsoft.com/office/drawing/2014/main" id="{CFED6959-CB6C-2141-8BCA-F7153E768E4E}"/>
                  </a:ext>
                </a:extLst>
              </p:cNvPr>
              <p:cNvSpPr/>
              <p:nvPr/>
            </p:nvSpPr>
            <p:spPr>
              <a:xfrm>
                <a:off x="4089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a:extLst>
                  <a:ext uri="{FF2B5EF4-FFF2-40B4-BE49-F238E27FC236}">
                    <a16:creationId xmlns:a16="http://schemas.microsoft.com/office/drawing/2014/main" id="{C7D520A9-BDCB-C544-8903-EAAA360BAA14}"/>
                  </a:ext>
                </a:extLst>
              </p:cNvPr>
              <p:cNvSpPr/>
              <p:nvPr/>
            </p:nvSpPr>
            <p:spPr>
              <a:xfrm>
                <a:off x="4089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418">
                <a:extLst>
                  <a:ext uri="{FF2B5EF4-FFF2-40B4-BE49-F238E27FC236}">
                    <a16:creationId xmlns:a16="http://schemas.microsoft.com/office/drawing/2014/main" id="{C16AA8E1-4F1B-2449-8C63-823FF85D1BB8}"/>
                  </a:ext>
                </a:extLst>
              </p:cNvPr>
              <p:cNvSpPr/>
              <p:nvPr/>
            </p:nvSpPr>
            <p:spPr>
              <a:xfrm>
                <a:off x="2061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20" name="Rectangle 419">
                <a:extLst>
                  <a:ext uri="{FF2B5EF4-FFF2-40B4-BE49-F238E27FC236}">
                    <a16:creationId xmlns:a16="http://schemas.microsoft.com/office/drawing/2014/main" id="{EB6B50AD-0EF0-034B-9A97-8C5AF83B380F}"/>
                  </a:ext>
                </a:extLst>
              </p:cNvPr>
              <p:cNvSpPr/>
              <p:nvPr/>
            </p:nvSpPr>
            <p:spPr>
              <a:xfrm>
                <a:off x="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a:extLst>
                  <a:ext uri="{FF2B5EF4-FFF2-40B4-BE49-F238E27FC236}">
                    <a16:creationId xmlns:a16="http://schemas.microsoft.com/office/drawing/2014/main" id="{39598E50-E054-8D47-A027-2F2F3D388F52}"/>
                  </a:ext>
                </a:extLst>
              </p:cNvPr>
              <p:cNvSpPr/>
              <p:nvPr/>
            </p:nvSpPr>
            <p:spPr>
              <a:xfrm>
                <a:off x="824427"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a:extLst>
                  <a:ext uri="{FF2B5EF4-FFF2-40B4-BE49-F238E27FC236}">
                    <a16:creationId xmlns:a16="http://schemas.microsoft.com/office/drawing/2014/main" id="{4519C1E5-27F0-EA4C-87EB-4CA6D8BE4231}"/>
                  </a:ext>
                </a:extLst>
              </p:cNvPr>
              <p:cNvSpPr/>
              <p:nvPr/>
            </p:nvSpPr>
            <p:spPr>
              <a:xfrm>
                <a:off x="6172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a:extLst>
                  <a:ext uri="{FF2B5EF4-FFF2-40B4-BE49-F238E27FC236}">
                    <a16:creationId xmlns:a16="http://schemas.microsoft.com/office/drawing/2014/main" id="{30FA9080-18E5-BC49-B5C9-16AEAE465E06}"/>
                  </a:ext>
                </a:extLst>
              </p:cNvPr>
              <p:cNvSpPr/>
              <p:nvPr/>
            </p:nvSpPr>
            <p:spPr>
              <a:xfrm>
                <a:off x="4089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423">
                <a:extLst>
                  <a:ext uri="{FF2B5EF4-FFF2-40B4-BE49-F238E27FC236}">
                    <a16:creationId xmlns:a16="http://schemas.microsoft.com/office/drawing/2014/main" id="{B89EDBD9-286D-A043-9A0C-37790E8DDC2E}"/>
                  </a:ext>
                </a:extLst>
              </p:cNvPr>
              <p:cNvSpPr/>
              <p:nvPr/>
            </p:nvSpPr>
            <p:spPr>
              <a:xfrm>
                <a:off x="2061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Rectangle 424">
                <a:extLst>
                  <a:ext uri="{FF2B5EF4-FFF2-40B4-BE49-F238E27FC236}">
                    <a16:creationId xmlns:a16="http://schemas.microsoft.com/office/drawing/2014/main" id="{D31FFC61-1BF7-7641-B7EF-7ABF6D491833}"/>
                  </a:ext>
                </a:extLst>
              </p:cNvPr>
              <p:cNvSpPr/>
              <p:nvPr/>
            </p:nvSpPr>
            <p:spPr>
              <a:xfrm>
                <a:off x="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Rectangle 425">
                <a:extLst>
                  <a:ext uri="{FF2B5EF4-FFF2-40B4-BE49-F238E27FC236}">
                    <a16:creationId xmlns:a16="http://schemas.microsoft.com/office/drawing/2014/main" id="{5AF710EE-850E-3E44-8A47-4ED14A5B8319}"/>
                  </a:ext>
                </a:extLst>
              </p:cNvPr>
              <p:cNvSpPr/>
              <p:nvPr/>
            </p:nvSpPr>
            <p:spPr>
              <a:xfrm>
                <a:off x="4089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a:extLst>
                  <a:ext uri="{FF2B5EF4-FFF2-40B4-BE49-F238E27FC236}">
                    <a16:creationId xmlns:a16="http://schemas.microsoft.com/office/drawing/2014/main" id="{7F594507-E404-C240-BA3F-7E0DF0E141E9}"/>
                  </a:ext>
                </a:extLst>
              </p:cNvPr>
              <p:cNvSpPr/>
              <p:nvPr/>
            </p:nvSpPr>
            <p:spPr>
              <a:xfrm>
                <a:off x="2061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a:extLst>
                  <a:ext uri="{FF2B5EF4-FFF2-40B4-BE49-F238E27FC236}">
                    <a16:creationId xmlns:a16="http://schemas.microsoft.com/office/drawing/2014/main" id="{C9107895-8136-9C4E-BECC-52750195EE16}"/>
                  </a:ext>
                </a:extLst>
              </p:cNvPr>
              <p:cNvSpPr/>
              <p:nvPr/>
            </p:nvSpPr>
            <p:spPr>
              <a:xfrm>
                <a:off x="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428">
                <a:extLst>
                  <a:ext uri="{FF2B5EF4-FFF2-40B4-BE49-F238E27FC236}">
                    <a16:creationId xmlns:a16="http://schemas.microsoft.com/office/drawing/2014/main" id="{9A81430C-9CE8-3E43-A327-AC9D761330C8}"/>
                  </a:ext>
                </a:extLst>
              </p:cNvPr>
              <p:cNvSpPr/>
              <p:nvPr/>
            </p:nvSpPr>
            <p:spPr>
              <a:xfrm>
                <a:off x="2061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Rectangle 429">
                <a:extLst>
                  <a:ext uri="{FF2B5EF4-FFF2-40B4-BE49-F238E27FC236}">
                    <a16:creationId xmlns:a16="http://schemas.microsoft.com/office/drawing/2014/main" id="{93F98366-B3B1-F841-A803-597D9F624283}"/>
                  </a:ext>
                </a:extLst>
              </p:cNvPr>
              <p:cNvSpPr/>
              <p:nvPr/>
            </p:nvSpPr>
            <p:spPr>
              <a:xfrm>
                <a:off x="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30">
                <a:extLst>
                  <a:ext uri="{FF2B5EF4-FFF2-40B4-BE49-F238E27FC236}">
                    <a16:creationId xmlns:a16="http://schemas.microsoft.com/office/drawing/2014/main" id="{79778E03-DF13-9147-AAE0-F57FDF225FB9}"/>
                  </a:ext>
                </a:extLst>
              </p:cNvPr>
              <p:cNvSpPr/>
              <p:nvPr/>
            </p:nvSpPr>
            <p:spPr>
              <a:xfrm>
                <a:off x="824427"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32" name="Rectangle 431">
                <a:extLst>
                  <a:ext uri="{FF2B5EF4-FFF2-40B4-BE49-F238E27FC236}">
                    <a16:creationId xmlns:a16="http://schemas.microsoft.com/office/drawing/2014/main" id="{0148A31D-A886-474D-AE8D-D7B2CEF0F604}"/>
                  </a:ext>
                </a:extLst>
              </p:cNvPr>
              <p:cNvSpPr/>
              <p:nvPr/>
            </p:nvSpPr>
            <p:spPr>
              <a:xfrm>
                <a:off x="6172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432">
                <a:extLst>
                  <a:ext uri="{FF2B5EF4-FFF2-40B4-BE49-F238E27FC236}">
                    <a16:creationId xmlns:a16="http://schemas.microsoft.com/office/drawing/2014/main" id="{EC6B82F6-6B77-6A4D-9A88-A16874C24940}"/>
                  </a:ext>
                </a:extLst>
              </p:cNvPr>
              <p:cNvSpPr/>
              <p:nvPr/>
            </p:nvSpPr>
            <p:spPr>
              <a:xfrm>
                <a:off x="4089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ectangle 433">
                <a:extLst>
                  <a:ext uri="{FF2B5EF4-FFF2-40B4-BE49-F238E27FC236}">
                    <a16:creationId xmlns:a16="http://schemas.microsoft.com/office/drawing/2014/main" id="{3501FC5F-BE23-7B44-ADFD-C69CE5D56FD9}"/>
                  </a:ext>
                </a:extLst>
              </p:cNvPr>
              <p:cNvSpPr/>
              <p:nvPr/>
            </p:nvSpPr>
            <p:spPr>
              <a:xfrm>
                <a:off x="2061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35" name="Rectangle 434">
                <a:extLst>
                  <a:ext uri="{FF2B5EF4-FFF2-40B4-BE49-F238E27FC236}">
                    <a16:creationId xmlns:a16="http://schemas.microsoft.com/office/drawing/2014/main" id="{736FE64A-04FD-A34F-A3E0-7F5D314D6E3F}"/>
                  </a:ext>
                </a:extLst>
              </p:cNvPr>
              <p:cNvSpPr/>
              <p:nvPr/>
            </p:nvSpPr>
            <p:spPr>
              <a:xfrm>
                <a:off x="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ectangle 435">
                <a:extLst>
                  <a:ext uri="{FF2B5EF4-FFF2-40B4-BE49-F238E27FC236}">
                    <a16:creationId xmlns:a16="http://schemas.microsoft.com/office/drawing/2014/main" id="{1F2018CB-73AC-7B4C-8049-6F258B05C1DA}"/>
                  </a:ext>
                </a:extLst>
              </p:cNvPr>
              <p:cNvSpPr/>
              <p:nvPr/>
            </p:nvSpPr>
            <p:spPr>
              <a:xfrm>
                <a:off x="824427"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Rectangle 436">
                <a:extLst>
                  <a:ext uri="{FF2B5EF4-FFF2-40B4-BE49-F238E27FC236}">
                    <a16:creationId xmlns:a16="http://schemas.microsoft.com/office/drawing/2014/main" id="{767C4835-B271-B446-9F9E-CE9B3C2BC1C0}"/>
                  </a:ext>
                </a:extLst>
              </p:cNvPr>
              <p:cNvSpPr/>
              <p:nvPr/>
            </p:nvSpPr>
            <p:spPr>
              <a:xfrm>
                <a:off x="824427"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38" name="Rectangle 437">
                <a:extLst>
                  <a:ext uri="{FF2B5EF4-FFF2-40B4-BE49-F238E27FC236}">
                    <a16:creationId xmlns:a16="http://schemas.microsoft.com/office/drawing/2014/main" id="{6DF2C2AA-C41C-9441-8FDE-22B1AFD0C89A}"/>
                  </a:ext>
                </a:extLst>
              </p:cNvPr>
              <p:cNvSpPr/>
              <p:nvPr/>
            </p:nvSpPr>
            <p:spPr>
              <a:xfrm>
                <a:off x="6172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Rectangle 438">
                <a:extLst>
                  <a:ext uri="{FF2B5EF4-FFF2-40B4-BE49-F238E27FC236}">
                    <a16:creationId xmlns:a16="http://schemas.microsoft.com/office/drawing/2014/main" id="{14E1CE13-DFCE-A547-BDF0-152CF56CE4D8}"/>
                  </a:ext>
                </a:extLst>
              </p:cNvPr>
              <p:cNvSpPr/>
              <p:nvPr/>
            </p:nvSpPr>
            <p:spPr>
              <a:xfrm>
                <a:off x="6172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40" name="Rectangle 439">
                <a:extLst>
                  <a:ext uri="{FF2B5EF4-FFF2-40B4-BE49-F238E27FC236}">
                    <a16:creationId xmlns:a16="http://schemas.microsoft.com/office/drawing/2014/main" id="{438CA43E-6BD3-F74A-BCF8-E1DB43829B83}"/>
                  </a:ext>
                </a:extLst>
              </p:cNvPr>
              <p:cNvSpPr/>
              <p:nvPr/>
            </p:nvSpPr>
            <p:spPr>
              <a:xfrm>
                <a:off x="4089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Rectangle 440">
                <a:extLst>
                  <a:ext uri="{FF2B5EF4-FFF2-40B4-BE49-F238E27FC236}">
                    <a16:creationId xmlns:a16="http://schemas.microsoft.com/office/drawing/2014/main" id="{9954FE0B-9D96-154D-8E80-BCD506A641A7}"/>
                  </a:ext>
                </a:extLst>
              </p:cNvPr>
              <p:cNvSpPr/>
              <p:nvPr/>
            </p:nvSpPr>
            <p:spPr>
              <a:xfrm>
                <a:off x="824427"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Rectangle 441">
                <a:extLst>
                  <a:ext uri="{FF2B5EF4-FFF2-40B4-BE49-F238E27FC236}">
                    <a16:creationId xmlns:a16="http://schemas.microsoft.com/office/drawing/2014/main" id="{27FDE2E6-0996-CD41-A01E-2D64294CAD4E}"/>
                  </a:ext>
                </a:extLst>
              </p:cNvPr>
              <p:cNvSpPr/>
              <p:nvPr/>
            </p:nvSpPr>
            <p:spPr>
              <a:xfrm>
                <a:off x="6172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Rectangle 442">
                <a:extLst>
                  <a:ext uri="{FF2B5EF4-FFF2-40B4-BE49-F238E27FC236}">
                    <a16:creationId xmlns:a16="http://schemas.microsoft.com/office/drawing/2014/main" id="{E8DB0410-E0DA-3D4E-A6F1-62B75A1DD335}"/>
                  </a:ext>
                </a:extLst>
              </p:cNvPr>
              <p:cNvSpPr/>
              <p:nvPr/>
            </p:nvSpPr>
            <p:spPr>
              <a:xfrm>
                <a:off x="4089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Rectangle 443">
                <a:extLst>
                  <a:ext uri="{FF2B5EF4-FFF2-40B4-BE49-F238E27FC236}">
                    <a16:creationId xmlns:a16="http://schemas.microsoft.com/office/drawing/2014/main" id="{52610A9D-8DE9-E74E-9236-AEC716EF9E53}"/>
                  </a:ext>
                </a:extLst>
              </p:cNvPr>
              <p:cNvSpPr/>
              <p:nvPr/>
            </p:nvSpPr>
            <p:spPr>
              <a:xfrm>
                <a:off x="2061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Rectangle 444">
                <a:extLst>
                  <a:ext uri="{FF2B5EF4-FFF2-40B4-BE49-F238E27FC236}">
                    <a16:creationId xmlns:a16="http://schemas.microsoft.com/office/drawing/2014/main" id="{B16D3AE6-E924-804B-B3D5-3AE98421A46D}"/>
                  </a:ext>
                </a:extLst>
              </p:cNvPr>
              <p:cNvSpPr/>
              <p:nvPr/>
            </p:nvSpPr>
            <p:spPr>
              <a:xfrm>
                <a:off x="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Rectangle 445">
                <a:extLst>
                  <a:ext uri="{FF2B5EF4-FFF2-40B4-BE49-F238E27FC236}">
                    <a16:creationId xmlns:a16="http://schemas.microsoft.com/office/drawing/2014/main" id="{AC3DE9E1-257E-9C43-BBFC-A5B2683CD18B}"/>
                  </a:ext>
                </a:extLst>
              </p:cNvPr>
              <p:cNvSpPr/>
              <p:nvPr/>
            </p:nvSpPr>
            <p:spPr>
              <a:xfrm>
                <a:off x="4089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Rectangle 446">
                <a:extLst>
                  <a:ext uri="{FF2B5EF4-FFF2-40B4-BE49-F238E27FC236}">
                    <a16:creationId xmlns:a16="http://schemas.microsoft.com/office/drawing/2014/main" id="{0DF6B442-8846-4943-9018-D1450287ECBD}"/>
                  </a:ext>
                </a:extLst>
              </p:cNvPr>
              <p:cNvSpPr/>
              <p:nvPr/>
            </p:nvSpPr>
            <p:spPr>
              <a:xfrm>
                <a:off x="2061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Rectangle 447">
                <a:extLst>
                  <a:ext uri="{FF2B5EF4-FFF2-40B4-BE49-F238E27FC236}">
                    <a16:creationId xmlns:a16="http://schemas.microsoft.com/office/drawing/2014/main" id="{AC1E9EE2-E0C2-344A-BB5C-51D70E829E07}"/>
                  </a:ext>
                </a:extLst>
              </p:cNvPr>
              <p:cNvSpPr/>
              <p:nvPr/>
            </p:nvSpPr>
            <p:spPr>
              <a:xfrm>
                <a:off x="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Rectangle 448">
                <a:extLst>
                  <a:ext uri="{FF2B5EF4-FFF2-40B4-BE49-F238E27FC236}">
                    <a16:creationId xmlns:a16="http://schemas.microsoft.com/office/drawing/2014/main" id="{8FB34151-E007-574C-B698-F58C8CDA8690}"/>
                  </a:ext>
                </a:extLst>
              </p:cNvPr>
              <p:cNvSpPr/>
              <p:nvPr/>
            </p:nvSpPr>
            <p:spPr>
              <a:xfrm>
                <a:off x="2061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Rectangle 449">
                <a:extLst>
                  <a:ext uri="{FF2B5EF4-FFF2-40B4-BE49-F238E27FC236}">
                    <a16:creationId xmlns:a16="http://schemas.microsoft.com/office/drawing/2014/main" id="{7C452104-4DEC-3244-A2C9-D730B5D69033}"/>
                  </a:ext>
                </a:extLst>
              </p:cNvPr>
              <p:cNvSpPr/>
              <p:nvPr/>
            </p:nvSpPr>
            <p:spPr>
              <a:xfrm>
                <a:off x="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Rectangle 450">
                <a:extLst>
                  <a:ext uri="{FF2B5EF4-FFF2-40B4-BE49-F238E27FC236}">
                    <a16:creationId xmlns:a16="http://schemas.microsoft.com/office/drawing/2014/main" id="{F65DAAF9-B485-5A40-831E-FA37417DB640}"/>
                  </a:ext>
                </a:extLst>
              </p:cNvPr>
              <p:cNvSpPr/>
              <p:nvPr/>
            </p:nvSpPr>
            <p:spPr>
              <a:xfrm>
                <a:off x="824427"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52" name="Rectangle 451">
                <a:extLst>
                  <a:ext uri="{FF2B5EF4-FFF2-40B4-BE49-F238E27FC236}">
                    <a16:creationId xmlns:a16="http://schemas.microsoft.com/office/drawing/2014/main" id="{F06836E6-F921-0D49-BE63-5EA834E3BAEA}"/>
                  </a:ext>
                </a:extLst>
              </p:cNvPr>
              <p:cNvSpPr/>
              <p:nvPr/>
            </p:nvSpPr>
            <p:spPr>
              <a:xfrm>
                <a:off x="6172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Rectangle 452">
                <a:extLst>
                  <a:ext uri="{FF2B5EF4-FFF2-40B4-BE49-F238E27FC236}">
                    <a16:creationId xmlns:a16="http://schemas.microsoft.com/office/drawing/2014/main" id="{5D6F197B-4716-204C-95B4-D6E5ABD99C18}"/>
                  </a:ext>
                </a:extLst>
              </p:cNvPr>
              <p:cNvSpPr/>
              <p:nvPr/>
            </p:nvSpPr>
            <p:spPr>
              <a:xfrm>
                <a:off x="4089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Rectangle 453">
                <a:extLst>
                  <a:ext uri="{FF2B5EF4-FFF2-40B4-BE49-F238E27FC236}">
                    <a16:creationId xmlns:a16="http://schemas.microsoft.com/office/drawing/2014/main" id="{A09CCF4A-028C-BC4E-B550-E9DD1BCFCA5E}"/>
                  </a:ext>
                </a:extLst>
              </p:cNvPr>
              <p:cNvSpPr/>
              <p:nvPr/>
            </p:nvSpPr>
            <p:spPr>
              <a:xfrm>
                <a:off x="2061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Rectangle 454">
                <a:extLst>
                  <a:ext uri="{FF2B5EF4-FFF2-40B4-BE49-F238E27FC236}">
                    <a16:creationId xmlns:a16="http://schemas.microsoft.com/office/drawing/2014/main" id="{6BFB1565-069D-5444-9A14-CAD8D6FE64F4}"/>
                  </a:ext>
                </a:extLst>
              </p:cNvPr>
              <p:cNvSpPr/>
              <p:nvPr/>
            </p:nvSpPr>
            <p:spPr>
              <a:xfrm>
                <a:off x="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Rectangle 455">
                <a:extLst>
                  <a:ext uri="{FF2B5EF4-FFF2-40B4-BE49-F238E27FC236}">
                    <a16:creationId xmlns:a16="http://schemas.microsoft.com/office/drawing/2014/main" id="{DA51F05B-E771-0746-B574-15ACA43367B1}"/>
                  </a:ext>
                </a:extLst>
              </p:cNvPr>
              <p:cNvSpPr/>
              <p:nvPr/>
            </p:nvSpPr>
            <p:spPr>
              <a:xfrm>
                <a:off x="1649020"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57" name="Rectangle 456">
                <a:extLst>
                  <a:ext uri="{FF2B5EF4-FFF2-40B4-BE49-F238E27FC236}">
                    <a16:creationId xmlns:a16="http://schemas.microsoft.com/office/drawing/2014/main" id="{2236AFD3-91E6-224B-A130-B08324FE044C}"/>
                  </a:ext>
                </a:extLst>
              </p:cNvPr>
              <p:cNvSpPr/>
              <p:nvPr/>
            </p:nvSpPr>
            <p:spPr>
              <a:xfrm>
                <a:off x="1441827"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Rectangle 457">
                <a:extLst>
                  <a:ext uri="{FF2B5EF4-FFF2-40B4-BE49-F238E27FC236}">
                    <a16:creationId xmlns:a16="http://schemas.microsoft.com/office/drawing/2014/main" id="{82AC9EBF-CD17-D940-88E5-4898C868DD28}"/>
                  </a:ext>
                </a:extLst>
              </p:cNvPr>
              <p:cNvSpPr/>
              <p:nvPr/>
            </p:nvSpPr>
            <p:spPr>
              <a:xfrm>
                <a:off x="1233534"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Rectangle 458">
                <a:extLst>
                  <a:ext uri="{FF2B5EF4-FFF2-40B4-BE49-F238E27FC236}">
                    <a16:creationId xmlns:a16="http://schemas.microsoft.com/office/drawing/2014/main" id="{841FB6CE-E4D3-3F4C-B9B5-CE345E5364AB}"/>
                  </a:ext>
                </a:extLst>
              </p:cNvPr>
              <p:cNvSpPr/>
              <p:nvPr/>
            </p:nvSpPr>
            <p:spPr>
              <a:xfrm>
                <a:off x="103076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60" name="Rectangle 459">
                <a:extLst>
                  <a:ext uri="{FF2B5EF4-FFF2-40B4-BE49-F238E27FC236}">
                    <a16:creationId xmlns:a16="http://schemas.microsoft.com/office/drawing/2014/main" id="{9C01AAA8-0386-6C40-97D6-46FEFAE1D355}"/>
                  </a:ext>
                </a:extLst>
              </p:cNvPr>
              <p:cNvSpPr/>
              <p:nvPr/>
            </p:nvSpPr>
            <p:spPr>
              <a:xfrm>
                <a:off x="164902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Rectangle 460">
                <a:extLst>
                  <a:ext uri="{FF2B5EF4-FFF2-40B4-BE49-F238E27FC236}">
                    <a16:creationId xmlns:a16="http://schemas.microsoft.com/office/drawing/2014/main" id="{C9156865-0880-A649-87A8-AC8E54EFADA7}"/>
                  </a:ext>
                </a:extLst>
              </p:cNvPr>
              <p:cNvSpPr/>
              <p:nvPr/>
            </p:nvSpPr>
            <p:spPr>
              <a:xfrm>
                <a:off x="164902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62" name="Rectangle 461">
                <a:extLst>
                  <a:ext uri="{FF2B5EF4-FFF2-40B4-BE49-F238E27FC236}">
                    <a16:creationId xmlns:a16="http://schemas.microsoft.com/office/drawing/2014/main" id="{8F0CF100-75C8-DE4C-B2EC-959D15040386}"/>
                  </a:ext>
                </a:extLst>
              </p:cNvPr>
              <p:cNvSpPr/>
              <p:nvPr/>
            </p:nvSpPr>
            <p:spPr>
              <a:xfrm>
                <a:off x="164902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462">
                <a:extLst>
                  <a:ext uri="{FF2B5EF4-FFF2-40B4-BE49-F238E27FC236}">
                    <a16:creationId xmlns:a16="http://schemas.microsoft.com/office/drawing/2014/main" id="{2E7E4DFE-DB02-8C4D-8E3E-D79728AA2371}"/>
                  </a:ext>
                </a:extLst>
              </p:cNvPr>
              <p:cNvSpPr/>
              <p:nvPr/>
            </p:nvSpPr>
            <p:spPr>
              <a:xfrm>
                <a:off x="1441827"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Rectangle 463">
                <a:extLst>
                  <a:ext uri="{FF2B5EF4-FFF2-40B4-BE49-F238E27FC236}">
                    <a16:creationId xmlns:a16="http://schemas.microsoft.com/office/drawing/2014/main" id="{5DBB91A4-614E-8D42-A79F-80F2D30B03EB}"/>
                  </a:ext>
                </a:extLst>
              </p:cNvPr>
              <p:cNvSpPr/>
              <p:nvPr/>
            </p:nvSpPr>
            <p:spPr>
              <a:xfrm>
                <a:off x="1441827"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Rectangle 464">
                <a:extLst>
                  <a:ext uri="{FF2B5EF4-FFF2-40B4-BE49-F238E27FC236}">
                    <a16:creationId xmlns:a16="http://schemas.microsoft.com/office/drawing/2014/main" id="{3A2FCF52-68FA-C144-B152-781FE6FD3C05}"/>
                  </a:ext>
                </a:extLst>
              </p:cNvPr>
              <p:cNvSpPr/>
              <p:nvPr/>
            </p:nvSpPr>
            <p:spPr>
              <a:xfrm>
                <a:off x="1441827"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66" name="Rectangle 465">
                <a:extLst>
                  <a:ext uri="{FF2B5EF4-FFF2-40B4-BE49-F238E27FC236}">
                    <a16:creationId xmlns:a16="http://schemas.microsoft.com/office/drawing/2014/main" id="{66E4827A-3D76-9741-A3FF-5DF97797B1A5}"/>
                  </a:ext>
                </a:extLst>
              </p:cNvPr>
              <p:cNvSpPr/>
              <p:nvPr/>
            </p:nvSpPr>
            <p:spPr>
              <a:xfrm>
                <a:off x="1233534"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Rectangle 466">
                <a:extLst>
                  <a:ext uri="{FF2B5EF4-FFF2-40B4-BE49-F238E27FC236}">
                    <a16:creationId xmlns:a16="http://schemas.microsoft.com/office/drawing/2014/main" id="{6907564B-581C-F641-9EC5-B761DB6CD561}"/>
                  </a:ext>
                </a:extLst>
              </p:cNvPr>
              <p:cNvSpPr/>
              <p:nvPr/>
            </p:nvSpPr>
            <p:spPr>
              <a:xfrm>
                <a:off x="1233534"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Rectangle 467">
                <a:extLst>
                  <a:ext uri="{FF2B5EF4-FFF2-40B4-BE49-F238E27FC236}">
                    <a16:creationId xmlns:a16="http://schemas.microsoft.com/office/drawing/2014/main" id="{E947C6B6-A10A-CF41-ABB5-FA210BACA765}"/>
                  </a:ext>
                </a:extLst>
              </p:cNvPr>
              <p:cNvSpPr/>
              <p:nvPr/>
            </p:nvSpPr>
            <p:spPr>
              <a:xfrm>
                <a:off x="1030765"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69" name="Rectangle 468">
                <a:extLst>
                  <a:ext uri="{FF2B5EF4-FFF2-40B4-BE49-F238E27FC236}">
                    <a16:creationId xmlns:a16="http://schemas.microsoft.com/office/drawing/2014/main" id="{979C6E0B-21C4-AF48-992D-BC2E401AF351}"/>
                  </a:ext>
                </a:extLst>
              </p:cNvPr>
              <p:cNvSpPr/>
              <p:nvPr/>
            </p:nvSpPr>
            <p:spPr>
              <a:xfrm>
                <a:off x="1649020"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Rectangle 469">
                <a:extLst>
                  <a:ext uri="{FF2B5EF4-FFF2-40B4-BE49-F238E27FC236}">
                    <a16:creationId xmlns:a16="http://schemas.microsoft.com/office/drawing/2014/main" id="{626F3093-83BE-6B47-8773-FD6EDFD54092}"/>
                  </a:ext>
                </a:extLst>
              </p:cNvPr>
              <p:cNvSpPr/>
              <p:nvPr/>
            </p:nvSpPr>
            <p:spPr>
              <a:xfrm>
                <a:off x="1441827"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Rectangle 470">
                <a:extLst>
                  <a:ext uri="{FF2B5EF4-FFF2-40B4-BE49-F238E27FC236}">
                    <a16:creationId xmlns:a16="http://schemas.microsoft.com/office/drawing/2014/main" id="{46526D11-0734-1347-9065-059A35B12072}"/>
                  </a:ext>
                </a:extLst>
              </p:cNvPr>
              <p:cNvSpPr/>
              <p:nvPr/>
            </p:nvSpPr>
            <p:spPr>
              <a:xfrm>
                <a:off x="1233534"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ectangle 471">
                <a:extLst>
                  <a:ext uri="{FF2B5EF4-FFF2-40B4-BE49-F238E27FC236}">
                    <a16:creationId xmlns:a16="http://schemas.microsoft.com/office/drawing/2014/main" id="{B7320359-AE4D-514B-B390-593694B3E6D7}"/>
                  </a:ext>
                </a:extLst>
              </p:cNvPr>
              <p:cNvSpPr/>
              <p:nvPr/>
            </p:nvSpPr>
            <p:spPr>
              <a:xfrm>
                <a:off x="103076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ectangle 472">
                <a:extLst>
                  <a:ext uri="{FF2B5EF4-FFF2-40B4-BE49-F238E27FC236}">
                    <a16:creationId xmlns:a16="http://schemas.microsoft.com/office/drawing/2014/main" id="{69B1A675-BB1F-8949-8710-658822071293}"/>
                  </a:ext>
                </a:extLst>
              </p:cNvPr>
              <p:cNvSpPr/>
              <p:nvPr/>
            </p:nvSpPr>
            <p:spPr>
              <a:xfrm>
                <a:off x="1233534"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ectangle 473">
                <a:extLst>
                  <a:ext uri="{FF2B5EF4-FFF2-40B4-BE49-F238E27FC236}">
                    <a16:creationId xmlns:a16="http://schemas.microsoft.com/office/drawing/2014/main" id="{FBAA8202-2B14-A646-B877-58DB999E3393}"/>
                  </a:ext>
                </a:extLst>
              </p:cNvPr>
              <p:cNvSpPr/>
              <p:nvPr/>
            </p:nvSpPr>
            <p:spPr>
              <a:xfrm>
                <a:off x="103076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ectangle 474">
                <a:extLst>
                  <a:ext uri="{FF2B5EF4-FFF2-40B4-BE49-F238E27FC236}">
                    <a16:creationId xmlns:a16="http://schemas.microsoft.com/office/drawing/2014/main" id="{3F25E5B2-96C9-E540-B500-07A5DD6D1D03}"/>
                  </a:ext>
                </a:extLst>
              </p:cNvPr>
              <p:cNvSpPr/>
              <p:nvPr/>
            </p:nvSpPr>
            <p:spPr>
              <a:xfrm>
                <a:off x="103076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475">
                <a:extLst>
                  <a:ext uri="{FF2B5EF4-FFF2-40B4-BE49-F238E27FC236}">
                    <a16:creationId xmlns:a16="http://schemas.microsoft.com/office/drawing/2014/main" id="{669C38B9-3951-DE4A-BA53-A8C0BB2C1053}"/>
                  </a:ext>
                </a:extLst>
              </p:cNvPr>
              <p:cNvSpPr/>
              <p:nvPr/>
            </p:nvSpPr>
            <p:spPr>
              <a:xfrm>
                <a:off x="1649020"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77" name="Rectangle 476">
                <a:extLst>
                  <a:ext uri="{FF2B5EF4-FFF2-40B4-BE49-F238E27FC236}">
                    <a16:creationId xmlns:a16="http://schemas.microsoft.com/office/drawing/2014/main" id="{325515B2-6A6D-F849-A75A-52294675B457}"/>
                  </a:ext>
                </a:extLst>
              </p:cNvPr>
              <p:cNvSpPr/>
              <p:nvPr/>
            </p:nvSpPr>
            <p:spPr>
              <a:xfrm>
                <a:off x="1441827"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ctangle 477">
                <a:extLst>
                  <a:ext uri="{FF2B5EF4-FFF2-40B4-BE49-F238E27FC236}">
                    <a16:creationId xmlns:a16="http://schemas.microsoft.com/office/drawing/2014/main" id="{283556EA-C420-4D44-BB11-A6E7055B05D5}"/>
                  </a:ext>
                </a:extLst>
              </p:cNvPr>
              <p:cNvSpPr/>
              <p:nvPr/>
            </p:nvSpPr>
            <p:spPr>
              <a:xfrm>
                <a:off x="1233534"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Rectangle 478">
                <a:extLst>
                  <a:ext uri="{FF2B5EF4-FFF2-40B4-BE49-F238E27FC236}">
                    <a16:creationId xmlns:a16="http://schemas.microsoft.com/office/drawing/2014/main" id="{FA2538A7-3519-E648-B0B2-0F68A36E74E0}"/>
                  </a:ext>
                </a:extLst>
              </p:cNvPr>
              <p:cNvSpPr/>
              <p:nvPr/>
            </p:nvSpPr>
            <p:spPr>
              <a:xfrm>
                <a:off x="103076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80" name="Rectangle 479">
                <a:extLst>
                  <a:ext uri="{FF2B5EF4-FFF2-40B4-BE49-F238E27FC236}">
                    <a16:creationId xmlns:a16="http://schemas.microsoft.com/office/drawing/2014/main" id="{9C0E671D-6D1A-7941-BC47-28656E2BD8C1}"/>
                  </a:ext>
                </a:extLst>
              </p:cNvPr>
              <p:cNvSpPr/>
              <p:nvPr/>
            </p:nvSpPr>
            <p:spPr>
              <a:xfrm>
                <a:off x="164902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ectangle 480">
                <a:extLst>
                  <a:ext uri="{FF2B5EF4-FFF2-40B4-BE49-F238E27FC236}">
                    <a16:creationId xmlns:a16="http://schemas.microsoft.com/office/drawing/2014/main" id="{8EF07356-3962-6C4F-86A9-DC9D49C51EF4}"/>
                  </a:ext>
                </a:extLst>
              </p:cNvPr>
              <p:cNvSpPr/>
              <p:nvPr/>
            </p:nvSpPr>
            <p:spPr>
              <a:xfrm>
                <a:off x="164902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82" name="Rectangle 481">
                <a:extLst>
                  <a:ext uri="{FF2B5EF4-FFF2-40B4-BE49-F238E27FC236}">
                    <a16:creationId xmlns:a16="http://schemas.microsoft.com/office/drawing/2014/main" id="{3B52F563-4470-CA49-BB35-2266DAE679AF}"/>
                  </a:ext>
                </a:extLst>
              </p:cNvPr>
              <p:cNvSpPr/>
              <p:nvPr/>
            </p:nvSpPr>
            <p:spPr>
              <a:xfrm>
                <a:off x="1441827"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Rectangle 482">
                <a:extLst>
                  <a:ext uri="{FF2B5EF4-FFF2-40B4-BE49-F238E27FC236}">
                    <a16:creationId xmlns:a16="http://schemas.microsoft.com/office/drawing/2014/main" id="{72D5D98A-433B-1541-86BC-AE3B77B9DDFB}"/>
                  </a:ext>
                </a:extLst>
              </p:cNvPr>
              <p:cNvSpPr/>
              <p:nvPr/>
            </p:nvSpPr>
            <p:spPr>
              <a:xfrm>
                <a:off x="1441827"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84" name="Rectangle 483">
                <a:extLst>
                  <a:ext uri="{FF2B5EF4-FFF2-40B4-BE49-F238E27FC236}">
                    <a16:creationId xmlns:a16="http://schemas.microsoft.com/office/drawing/2014/main" id="{120EAE8D-C70C-6C40-B082-D109163D4309}"/>
                  </a:ext>
                </a:extLst>
              </p:cNvPr>
              <p:cNvSpPr/>
              <p:nvPr/>
            </p:nvSpPr>
            <p:spPr>
              <a:xfrm>
                <a:off x="1233534"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Rectangle 484">
                <a:extLst>
                  <a:ext uri="{FF2B5EF4-FFF2-40B4-BE49-F238E27FC236}">
                    <a16:creationId xmlns:a16="http://schemas.microsoft.com/office/drawing/2014/main" id="{FD928848-1DB1-A74C-99DD-6B020D75AC1A}"/>
                  </a:ext>
                </a:extLst>
              </p:cNvPr>
              <p:cNvSpPr/>
              <p:nvPr/>
            </p:nvSpPr>
            <p:spPr>
              <a:xfrm>
                <a:off x="1649020"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Rectangle 485">
                <a:extLst>
                  <a:ext uri="{FF2B5EF4-FFF2-40B4-BE49-F238E27FC236}">
                    <a16:creationId xmlns:a16="http://schemas.microsoft.com/office/drawing/2014/main" id="{72EB1D59-B489-6443-B4AB-D2ED95202ED1}"/>
                  </a:ext>
                </a:extLst>
              </p:cNvPr>
              <p:cNvSpPr/>
              <p:nvPr/>
            </p:nvSpPr>
            <p:spPr>
              <a:xfrm>
                <a:off x="1441827"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Rectangle 486">
                <a:extLst>
                  <a:ext uri="{FF2B5EF4-FFF2-40B4-BE49-F238E27FC236}">
                    <a16:creationId xmlns:a16="http://schemas.microsoft.com/office/drawing/2014/main" id="{759D6599-4759-9941-A020-87930E834501}"/>
                  </a:ext>
                </a:extLst>
              </p:cNvPr>
              <p:cNvSpPr/>
              <p:nvPr/>
            </p:nvSpPr>
            <p:spPr>
              <a:xfrm>
                <a:off x="1233534"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Rectangle 487">
                <a:extLst>
                  <a:ext uri="{FF2B5EF4-FFF2-40B4-BE49-F238E27FC236}">
                    <a16:creationId xmlns:a16="http://schemas.microsoft.com/office/drawing/2014/main" id="{4A041D84-562F-8E44-BF53-88C457D7B5B4}"/>
                  </a:ext>
                </a:extLst>
              </p:cNvPr>
              <p:cNvSpPr/>
              <p:nvPr/>
            </p:nvSpPr>
            <p:spPr>
              <a:xfrm>
                <a:off x="103076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Rectangle 488">
                <a:extLst>
                  <a:ext uri="{FF2B5EF4-FFF2-40B4-BE49-F238E27FC236}">
                    <a16:creationId xmlns:a16="http://schemas.microsoft.com/office/drawing/2014/main" id="{6C890E73-4D69-AC46-967B-A8BFA568C4EB}"/>
                  </a:ext>
                </a:extLst>
              </p:cNvPr>
              <p:cNvSpPr/>
              <p:nvPr/>
            </p:nvSpPr>
            <p:spPr>
              <a:xfrm>
                <a:off x="1233534"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Rectangle 489">
                <a:extLst>
                  <a:ext uri="{FF2B5EF4-FFF2-40B4-BE49-F238E27FC236}">
                    <a16:creationId xmlns:a16="http://schemas.microsoft.com/office/drawing/2014/main" id="{09522BAC-8A06-1349-8E2E-0EA11E52CAB8}"/>
                  </a:ext>
                </a:extLst>
              </p:cNvPr>
              <p:cNvSpPr/>
              <p:nvPr/>
            </p:nvSpPr>
            <p:spPr>
              <a:xfrm>
                <a:off x="103076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Rectangle 490">
                <a:extLst>
                  <a:ext uri="{FF2B5EF4-FFF2-40B4-BE49-F238E27FC236}">
                    <a16:creationId xmlns:a16="http://schemas.microsoft.com/office/drawing/2014/main" id="{33369F3A-198F-EB4F-B0E3-AA512F3287B2}"/>
                  </a:ext>
                </a:extLst>
              </p:cNvPr>
              <p:cNvSpPr/>
              <p:nvPr/>
            </p:nvSpPr>
            <p:spPr>
              <a:xfrm>
                <a:off x="103076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Rectangle 491">
                <a:extLst>
                  <a:ext uri="{FF2B5EF4-FFF2-40B4-BE49-F238E27FC236}">
                    <a16:creationId xmlns:a16="http://schemas.microsoft.com/office/drawing/2014/main" id="{C8F2D597-F704-644D-80AF-8161AE708393}"/>
                  </a:ext>
                </a:extLst>
              </p:cNvPr>
              <p:cNvSpPr/>
              <p:nvPr/>
            </p:nvSpPr>
            <p:spPr>
              <a:xfrm>
                <a:off x="164902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93" name="Rectangle 492">
                <a:extLst>
                  <a:ext uri="{FF2B5EF4-FFF2-40B4-BE49-F238E27FC236}">
                    <a16:creationId xmlns:a16="http://schemas.microsoft.com/office/drawing/2014/main" id="{9CB5A632-E115-6644-94CC-B7C7A5BB472A}"/>
                  </a:ext>
                </a:extLst>
              </p:cNvPr>
              <p:cNvSpPr/>
              <p:nvPr/>
            </p:nvSpPr>
            <p:spPr>
              <a:xfrm>
                <a:off x="1441827"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Rectangle 493">
                <a:extLst>
                  <a:ext uri="{FF2B5EF4-FFF2-40B4-BE49-F238E27FC236}">
                    <a16:creationId xmlns:a16="http://schemas.microsoft.com/office/drawing/2014/main" id="{1E181EBA-E282-AC41-ADB9-84BD8F91A82F}"/>
                  </a:ext>
                </a:extLst>
              </p:cNvPr>
              <p:cNvSpPr/>
              <p:nvPr/>
            </p:nvSpPr>
            <p:spPr>
              <a:xfrm>
                <a:off x="1233534"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Rectangle 494">
                <a:extLst>
                  <a:ext uri="{FF2B5EF4-FFF2-40B4-BE49-F238E27FC236}">
                    <a16:creationId xmlns:a16="http://schemas.microsoft.com/office/drawing/2014/main" id="{467B207E-4972-D84A-839D-B82CA9CEC88A}"/>
                  </a:ext>
                </a:extLst>
              </p:cNvPr>
              <p:cNvSpPr/>
              <p:nvPr/>
            </p:nvSpPr>
            <p:spPr>
              <a:xfrm>
                <a:off x="103076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Rectangle 495">
                <a:extLst>
                  <a:ext uri="{FF2B5EF4-FFF2-40B4-BE49-F238E27FC236}">
                    <a16:creationId xmlns:a16="http://schemas.microsoft.com/office/drawing/2014/main" id="{12C5A829-E6E9-EA45-BCDB-021B464D3B48}"/>
                  </a:ext>
                </a:extLst>
              </p:cNvPr>
              <p:cNvSpPr/>
              <p:nvPr/>
            </p:nvSpPr>
            <p:spPr>
              <a:xfrm>
                <a:off x="1854200"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97" name="Rectangle 496">
                <a:extLst>
                  <a:ext uri="{FF2B5EF4-FFF2-40B4-BE49-F238E27FC236}">
                    <a16:creationId xmlns:a16="http://schemas.microsoft.com/office/drawing/2014/main" id="{70290D86-1C39-664D-9AAB-083D1B43D4B4}"/>
                  </a:ext>
                </a:extLst>
              </p:cNvPr>
              <p:cNvSpPr/>
              <p:nvPr/>
            </p:nvSpPr>
            <p:spPr>
              <a:xfrm>
                <a:off x="1854200"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98" name="Rectangle 497">
                <a:extLst>
                  <a:ext uri="{FF2B5EF4-FFF2-40B4-BE49-F238E27FC236}">
                    <a16:creationId xmlns:a16="http://schemas.microsoft.com/office/drawing/2014/main" id="{E1E2CD87-6AD3-1D4F-854E-C629CE3055DB}"/>
                  </a:ext>
                </a:extLst>
              </p:cNvPr>
              <p:cNvSpPr/>
              <p:nvPr/>
            </p:nvSpPr>
            <p:spPr>
              <a:xfrm>
                <a:off x="1854200"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Rectangle 498">
                <a:extLst>
                  <a:ext uri="{FF2B5EF4-FFF2-40B4-BE49-F238E27FC236}">
                    <a16:creationId xmlns:a16="http://schemas.microsoft.com/office/drawing/2014/main" id="{580D1480-2755-784C-8188-B9DAC469BE71}"/>
                  </a:ext>
                </a:extLst>
              </p:cNvPr>
              <p:cNvSpPr/>
              <p:nvPr/>
            </p:nvSpPr>
            <p:spPr>
              <a:xfrm>
                <a:off x="1854200"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Rectangle 499">
                <a:extLst>
                  <a:ext uri="{FF2B5EF4-FFF2-40B4-BE49-F238E27FC236}">
                    <a16:creationId xmlns:a16="http://schemas.microsoft.com/office/drawing/2014/main" id="{7294F2DA-5CF2-B146-B537-A594655231F4}"/>
                  </a:ext>
                </a:extLst>
              </p:cNvPr>
              <p:cNvSpPr/>
              <p:nvPr/>
            </p:nvSpPr>
            <p:spPr>
              <a:xfrm>
                <a:off x="1854200"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Rectangle 500">
                <a:extLst>
                  <a:ext uri="{FF2B5EF4-FFF2-40B4-BE49-F238E27FC236}">
                    <a16:creationId xmlns:a16="http://schemas.microsoft.com/office/drawing/2014/main" id="{42686273-E67D-3847-ACDC-3B2104058A47}"/>
                  </a:ext>
                </a:extLst>
              </p:cNvPr>
              <p:cNvSpPr/>
              <p:nvPr/>
            </p:nvSpPr>
            <p:spPr>
              <a:xfrm>
                <a:off x="1854200"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02" name="Rectangle 501">
                <a:extLst>
                  <a:ext uri="{FF2B5EF4-FFF2-40B4-BE49-F238E27FC236}">
                    <a16:creationId xmlns:a16="http://schemas.microsoft.com/office/drawing/2014/main" id="{DC9A039B-742F-4E4E-A00B-9726A40C3F99}"/>
                  </a:ext>
                </a:extLst>
              </p:cNvPr>
              <p:cNvSpPr/>
              <p:nvPr/>
            </p:nvSpPr>
            <p:spPr>
              <a:xfrm>
                <a:off x="1854200"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Rectangle 502">
                <a:extLst>
                  <a:ext uri="{FF2B5EF4-FFF2-40B4-BE49-F238E27FC236}">
                    <a16:creationId xmlns:a16="http://schemas.microsoft.com/office/drawing/2014/main" id="{D78020DD-B9E6-A84B-AC87-4F0937F6DD28}"/>
                  </a:ext>
                </a:extLst>
              </p:cNvPr>
              <p:cNvSpPr/>
              <p:nvPr/>
            </p:nvSpPr>
            <p:spPr>
              <a:xfrm>
                <a:off x="1854200"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Rectangle 503">
                <a:extLst>
                  <a:ext uri="{FF2B5EF4-FFF2-40B4-BE49-F238E27FC236}">
                    <a16:creationId xmlns:a16="http://schemas.microsoft.com/office/drawing/2014/main" id="{5837C0F2-38DD-7748-982D-738724A73A8F}"/>
                  </a:ext>
                </a:extLst>
              </p:cNvPr>
              <p:cNvSpPr/>
              <p:nvPr/>
            </p:nvSpPr>
            <p:spPr>
              <a:xfrm>
                <a:off x="1854200"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Rectangle 504">
                <a:extLst>
                  <a:ext uri="{FF2B5EF4-FFF2-40B4-BE49-F238E27FC236}">
                    <a16:creationId xmlns:a16="http://schemas.microsoft.com/office/drawing/2014/main" id="{3B0B185E-2AE5-D147-9B13-CF00FDE6EC43}"/>
                  </a:ext>
                </a:extLst>
              </p:cNvPr>
              <p:cNvSpPr/>
              <p:nvPr/>
            </p:nvSpPr>
            <p:spPr>
              <a:xfrm>
                <a:off x="1854200"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Rectangle 505">
                <a:extLst>
                  <a:ext uri="{FF2B5EF4-FFF2-40B4-BE49-F238E27FC236}">
                    <a16:creationId xmlns:a16="http://schemas.microsoft.com/office/drawing/2014/main" id="{42B7F23D-327A-9747-9014-1D69518E975C}"/>
                  </a:ext>
                </a:extLst>
              </p:cNvPr>
              <p:cNvSpPr/>
              <p:nvPr/>
            </p:nvSpPr>
            <p:spPr>
              <a:xfrm>
                <a:off x="26746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Rectangle 506">
                <a:extLst>
                  <a:ext uri="{FF2B5EF4-FFF2-40B4-BE49-F238E27FC236}">
                    <a16:creationId xmlns:a16="http://schemas.microsoft.com/office/drawing/2014/main" id="{19ADD0B1-D260-F041-93D0-5A9D7558957A}"/>
                  </a:ext>
                </a:extLst>
              </p:cNvPr>
              <p:cNvSpPr/>
              <p:nvPr/>
            </p:nvSpPr>
            <p:spPr>
              <a:xfrm>
                <a:off x="24663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Rectangle 507">
                <a:extLst>
                  <a:ext uri="{FF2B5EF4-FFF2-40B4-BE49-F238E27FC236}">
                    <a16:creationId xmlns:a16="http://schemas.microsoft.com/office/drawing/2014/main" id="{5275A368-5B58-5742-859C-C21A8CB9C09E}"/>
                  </a:ext>
                </a:extLst>
              </p:cNvPr>
              <p:cNvSpPr/>
              <p:nvPr/>
            </p:nvSpPr>
            <p:spPr>
              <a:xfrm>
                <a:off x="22635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09" name="Rectangle 508">
                <a:extLst>
                  <a:ext uri="{FF2B5EF4-FFF2-40B4-BE49-F238E27FC236}">
                    <a16:creationId xmlns:a16="http://schemas.microsoft.com/office/drawing/2014/main" id="{E0B3E9A5-BB9D-C64E-947E-3FEBCBD9CBC0}"/>
                  </a:ext>
                </a:extLst>
              </p:cNvPr>
              <p:cNvSpPr/>
              <p:nvPr/>
            </p:nvSpPr>
            <p:spPr>
              <a:xfrm>
                <a:off x="205740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Rectangle 509">
                <a:extLst>
                  <a:ext uri="{FF2B5EF4-FFF2-40B4-BE49-F238E27FC236}">
                    <a16:creationId xmlns:a16="http://schemas.microsoft.com/office/drawing/2014/main" id="{8EAE9F64-0B81-B04A-80C4-803EE2DCE328}"/>
                  </a:ext>
                </a:extLst>
              </p:cNvPr>
              <p:cNvSpPr/>
              <p:nvPr/>
            </p:nvSpPr>
            <p:spPr>
              <a:xfrm>
                <a:off x="26746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Rectangle 510">
                <a:extLst>
                  <a:ext uri="{FF2B5EF4-FFF2-40B4-BE49-F238E27FC236}">
                    <a16:creationId xmlns:a16="http://schemas.microsoft.com/office/drawing/2014/main" id="{67BB9DC7-103E-114E-A3A1-DC5E7667B015}"/>
                  </a:ext>
                </a:extLst>
              </p:cNvPr>
              <p:cNvSpPr/>
              <p:nvPr/>
            </p:nvSpPr>
            <p:spPr>
              <a:xfrm>
                <a:off x="26746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7080D9CE-3B17-FB45-B3BE-1A88F51B9353}"/>
                  </a:ext>
                </a:extLst>
              </p:cNvPr>
              <p:cNvSpPr/>
              <p:nvPr/>
            </p:nvSpPr>
            <p:spPr>
              <a:xfrm>
                <a:off x="26746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13" name="Rectangle 512">
                <a:extLst>
                  <a:ext uri="{FF2B5EF4-FFF2-40B4-BE49-F238E27FC236}">
                    <a16:creationId xmlns:a16="http://schemas.microsoft.com/office/drawing/2014/main" id="{E26F1516-03B0-5C4D-B10F-1830C91124BF}"/>
                  </a:ext>
                </a:extLst>
              </p:cNvPr>
              <p:cNvSpPr/>
              <p:nvPr/>
            </p:nvSpPr>
            <p:spPr>
              <a:xfrm>
                <a:off x="24663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Rectangle 513">
                <a:extLst>
                  <a:ext uri="{FF2B5EF4-FFF2-40B4-BE49-F238E27FC236}">
                    <a16:creationId xmlns:a16="http://schemas.microsoft.com/office/drawing/2014/main" id="{46966A9E-E864-904B-8ED2-E6FADFF3D375}"/>
                  </a:ext>
                </a:extLst>
              </p:cNvPr>
              <p:cNvSpPr/>
              <p:nvPr/>
            </p:nvSpPr>
            <p:spPr>
              <a:xfrm>
                <a:off x="24663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Rectangle 514">
                <a:extLst>
                  <a:ext uri="{FF2B5EF4-FFF2-40B4-BE49-F238E27FC236}">
                    <a16:creationId xmlns:a16="http://schemas.microsoft.com/office/drawing/2014/main" id="{CE743ED1-DE70-104A-85D1-6B0D281F5A65}"/>
                  </a:ext>
                </a:extLst>
              </p:cNvPr>
              <p:cNvSpPr/>
              <p:nvPr/>
            </p:nvSpPr>
            <p:spPr>
              <a:xfrm>
                <a:off x="22635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16" name="Rectangle 515">
                <a:extLst>
                  <a:ext uri="{FF2B5EF4-FFF2-40B4-BE49-F238E27FC236}">
                    <a16:creationId xmlns:a16="http://schemas.microsoft.com/office/drawing/2014/main" id="{D17B0103-6F5E-CE40-BD49-BDE8D8EF23C7}"/>
                  </a:ext>
                </a:extLst>
              </p:cNvPr>
              <p:cNvSpPr/>
              <p:nvPr/>
            </p:nvSpPr>
            <p:spPr>
              <a:xfrm>
                <a:off x="205740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Rectangle 516">
                <a:extLst>
                  <a:ext uri="{FF2B5EF4-FFF2-40B4-BE49-F238E27FC236}">
                    <a16:creationId xmlns:a16="http://schemas.microsoft.com/office/drawing/2014/main" id="{11A1F56F-A063-0546-9553-7FF950CC31C0}"/>
                  </a:ext>
                </a:extLst>
              </p:cNvPr>
              <p:cNvSpPr/>
              <p:nvPr/>
            </p:nvSpPr>
            <p:spPr>
              <a:xfrm>
                <a:off x="26746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Rectangle 517">
                <a:extLst>
                  <a:ext uri="{FF2B5EF4-FFF2-40B4-BE49-F238E27FC236}">
                    <a16:creationId xmlns:a16="http://schemas.microsoft.com/office/drawing/2014/main" id="{CB3F146A-5811-EC47-A49D-87A5D7308FD8}"/>
                  </a:ext>
                </a:extLst>
              </p:cNvPr>
              <p:cNvSpPr/>
              <p:nvPr/>
            </p:nvSpPr>
            <p:spPr>
              <a:xfrm>
                <a:off x="24663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Rectangle 518">
                <a:extLst>
                  <a:ext uri="{FF2B5EF4-FFF2-40B4-BE49-F238E27FC236}">
                    <a16:creationId xmlns:a16="http://schemas.microsoft.com/office/drawing/2014/main" id="{E491951C-B557-0A4A-A93C-821C98B3B0D6}"/>
                  </a:ext>
                </a:extLst>
              </p:cNvPr>
              <p:cNvSpPr/>
              <p:nvPr/>
            </p:nvSpPr>
            <p:spPr>
              <a:xfrm>
                <a:off x="22635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Rectangle 519">
                <a:extLst>
                  <a:ext uri="{FF2B5EF4-FFF2-40B4-BE49-F238E27FC236}">
                    <a16:creationId xmlns:a16="http://schemas.microsoft.com/office/drawing/2014/main" id="{4D03E7CF-10D5-F742-AA40-A195DC82BF10}"/>
                  </a:ext>
                </a:extLst>
              </p:cNvPr>
              <p:cNvSpPr/>
              <p:nvPr/>
            </p:nvSpPr>
            <p:spPr>
              <a:xfrm>
                <a:off x="205740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Rectangle 520">
                <a:extLst>
                  <a:ext uri="{FF2B5EF4-FFF2-40B4-BE49-F238E27FC236}">
                    <a16:creationId xmlns:a16="http://schemas.microsoft.com/office/drawing/2014/main" id="{C9C1AA34-5FC6-C144-8C24-BC02A5C4C270}"/>
                  </a:ext>
                </a:extLst>
              </p:cNvPr>
              <p:cNvSpPr/>
              <p:nvPr/>
            </p:nvSpPr>
            <p:spPr>
              <a:xfrm>
                <a:off x="24663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Rectangle 521">
                <a:extLst>
                  <a:ext uri="{FF2B5EF4-FFF2-40B4-BE49-F238E27FC236}">
                    <a16:creationId xmlns:a16="http://schemas.microsoft.com/office/drawing/2014/main" id="{EA636834-1E15-6540-BB4C-DB5EFDA15A25}"/>
                  </a:ext>
                </a:extLst>
              </p:cNvPr>
              <p:cNvSpPr/>
              <p:nvPr/>
            </p:nvSpPr>
            <p:spPr>
              <a:xfrm>
                <a:off x="22635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Rectangle 522">
                <a:extLst>
                  <a:ext uri="{FF2B5EF4-FFF2-40B4-BE49-F238E27FC236}">
                    <a16:creationId xmlns:a16="http://schemas.microsoft.com/office/drawing/2014/main" id="{01C34F59-02CD-5149-BD3E-EC5E05CCE4A5}"/>
                  </a:ext>
                </a:extLst>
              </p:cNvPr>
              <p:cNvSpPr/>
              <p:nvPr/>
            </p:nvSpPr>
            <p:spPr>
              <a:xfrm>
                <a:off x="205740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Rectangle 523">
                <a:extLst>
                  <a:ext uri="{FF2B5EF4-FFF2-40B4-BE49-F238E27FC236}">
                    <a16:creationId xmlns:a16="http://schemas.microsoft.com/office/drawing/2014/main" id="{92D13CCA-CA5D-8944-99D6-D85FFB83AC8D}"/>
                  </a:ext>
                </a:extLst>
              </p:cNvPr>
              <p:cNvSpPr/>
              <p:nvPr/>
            </p:nvSpPr>
            <p:spPr>
              <a:xfrm>
                <a:off x="22635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Rectangle 524">
                <a:extLst>
                  <a:ext uri="{FF2B5EF4-FFF2-40B4-BE49-F238E27FC236}">
                    <a16:creationId xmlns:a16="http://schemas.microsoft.com/office/drawing/2014/main" id="{88EE2135-BCB8-1344-9EAD-C6568E0208FA}"/>
                  </a:ext>
                </a:extLst>
              </p:cNvPr>
              <p:cNvSpPr/>
              <p:nvPr/>
            </p:nvSpPr>
            <p:spPr>
              <a:xfrm>
                <a:off x="205740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Rectangle 525">
                <a:extLst>
                  <a:ext uri="{FF2B5EF4-FFF2-40B4-BE49-F238E27FC236}">
                    <a16:creationId xmlns:a16="http://schemas.microsoft.com/office/drawing/2014/main" id="{0289A74C-F40E-8C4D-987E-220EE7888F7E}"/>
                  </a:ext>
                </a:extLst>
              </p:cNvPr>
              <p:cNvSpPr/>
              <p:nvPr/>
            </p:nvSpPr>
            <p:spPr>
              <a:xfrm>
                <a:off x="26746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Rectangle 526">
                <a:extLst>
                  <a:ext uri="{FF2B5EF4-FFF2-40B4-BE49-F238E27FC236}">
                    <a16:creationId xmlns:a16="http://schemas.microsoft.com/office/drawing/2014/main" id="{425ADA89-E0BB-384D-86D0-12A324A83F62}"/>
                  </a:ext>
                </a:extLst>
              </p:cNvPr>
              <p:cNvSpPr/>
              <p:nvPr/>
            </p:nvSpPr>
            <p:spPr>
              <a:xfrm>
                <a:off x="24663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Rectangle 527">
                <a:extLst>
                  <a:ext uri="{FF2B5EF4-FFF2-40B4-BE49-F238E27FC236}">
                    <a16:creationId xmlns:a16="http://schemas.microsoft.com/office/drawing/2014/main" id="{019F31ED-9463-E545-8629-79E7BB7A28ED}"/>
                  </a:ext>
                </a:extLst>
              </p:cNvPr>
              <p:cNvSpPr/>
              <p:nvPr/>
            </p:nvSpPr>
            <p:spPr>
              <a:xfrm>
                <a:off x="22635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29" name="Rectangle 528">
                <a:extLst>
                  <a:ext uri="{FF2B5EF4-FFF2-40B4-BE49-F238E27FC236}">
                    <a16:creationId xmlns:a16="http://schemas.microsoft.com/office/drawing/2014/main" id="{F132A896-97B3-EC4F-B785-0282FB06CDD6}"/>
                  </a:ext>
                </a:extLst>
              </p:cNvPr>
              <p:cNvSpPr/>
              <p:nvPr/>
            </p:nvSpPr>
            <p:spPr>
              <a:xfrm>
                <a:off x="205740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Rectangle 529">
                <a:extLst>
                  <a:ext uri="{FF2B5EF4-FFF2-40B4-BE49-F238E27FC236}">
                    <a16:creationId xmlns:a16="http://schemas.microsoft.com/office/drawing/2014/main" id="{2D9A40D6-8666-F64A-ADE2-2DE5B6A8D028}"/>
                  </a:ext>
                </a:extLst>
              </p:cNvPr>
              <p:cNvSpPr/>
              <p:nvPr/>
            </p:nvSpPr>
            <p:spPr>
              <a:xfrm>
                <a:off x="26746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9606B840-66B6-6F4A-A0D8-C793E0525C44}"/>
                  </a:ext>
                </a:extLst>
              </p:cNvPr>
              <p:cNvSpPr/>
              <p:nvPr/>
            </p:nvSpPr>
            <p:spPr>
              <a:xfrm>
                <a:off x="26746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32" name="Rectangle 531">
                <a:extLst>
                  <a:ext uri="{FF2B5EF4-FFF2-40B4-BE49-F238E27FC236}">
                    <a16:creationId xmlns:a16="http://schemas.microsoft.com/office/drawing/2014/main" id="{3BAF4B65-379A-F64A-9A7A-2188148596EF}"/>
                  </a:ext>
                </a:extLst>
              </p:cNvPr>
              <p:cNvSpPr/>
              <p:nvPr/>
            </p:nvSpPr>
            <p:spPr>
              <a:xfrm>
                <a:off x="24663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a:extLst>
                  <a:ext uri="{FF2B5EF4-FFF2-40B4-BE49-F238E27FC236}">
                    <a16:creationId xmlns:a16="http://schemas.microsoft.com/office/drawing/2014/main" id="{59F4E9BE-668F-5D4B-8839-1B6A58F00CFF}"/>
                  </a:ext>
                </a:extLst>
              </p:cNvPr>
              <p:cNvSpPr/>
              <p:nvPr/>
            </p:nvSpPr>
            <p:spPr>
              <a:xfrm>
                <a:off x="26746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a:extLst>
                  <a:ext uri="{FF2B5EF4-FFF2-40B4-BE49-F238E27FC236}">
                    <a16:creationId xmlns:a16="http://schemas.microsoft.com/office/drawing/2014/main" id="{DFA793FC-2860-4243-B711-7469139E8406}"/>
                  </a:ext>
                </a:extLst>
              </p:cNvPr>
              <p:cNvSpPr/>
              <p:nvPr/>
            </p:nvSpPr>
            <p:spPr>
              <a:xfrm>
                <a:off x="24663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ectangle 534">
                <a:extLst>
                  <a:ext uri="{FF2B5EF4-FFF2-40B4-BE49-F238E27FC236}">
                    <a16:creationId xmlns:a16="http://schemas.microsoft.com/office/drawing/2014/main" id="{F5C0A04C-4B86-F34F-BEAF-D9B73288E5DD}"/>
                  </a:ext>
                </a:extLst>
              </p:cNvPr>
              <p:cNvSpPr/>
              <p:nvPr/>
            </p:nvSpPr>
            <p:spPr>
              <a:xfrm>
                <a:off x="22635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a:extLst>
                  <a:ext uri="{FF2B5EF4-FFF2-40B4-BE49-F238E27FC236}">
                    <a16:creationId xmlns:a16="http://schemas.microsoft.com/office/drawing/2014/main" id="{6043C604-F686-1A43-BF2A-0C87FE7414DE}"/>
                  </a:ext>
                </a:extLst>
              </p:cNvPr>
              <p:cNvSpPr/>
              <p:nvPr/>
            </p:nvSpPr>
            <p:spPr>
              <a:xfrm>
                <a:off x="205740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FB3CDDB9-AF76-2347-9951-5457D7CAA9AD}"/>
                  </a:ext>
                </a:extLst>
              </p:cNvPr>
              <p:cNvSpPr/>
              <p:nvPr/>
            </p:nvSpPr>
            <p:spPr>
              <a:xfrm>
                <a:off x="24663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Rectangle 537">
                <a:extLst>
                  <a:ext uri="{FF2B5EF4-FFF2-40B4-BE49-F238E27FC236}">
                    <a16:creationId xmlns:a16="http://schemas.microsoft.com/office/drawing/2014/main" id="{8F4373DB-821E-D54E-B7D2-27956DF2F597}"/>
                  </a:ext>
                </a:extLst>
              </p:cNvPr>
              <p:cNvSpPr/>
              <p:nvPr/>
            </p:nvSpPr>
            <p:spPr>
              <a:xfrm>
                <a:off x="22635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Rectangle 538">
                <a:extLst>
                  <a:ext uri="{FF2B5EF4-FFF2-40B4-BE49-F238E27FC236}">
                    <a16:creationId xmlns:a16="http://schemas.microsoft.com/office/drawing/2014/main" id="{185FA016-E207-FA49-ADA1-4B2DDDD01A20}"/>
                  </a:ext>
                </a:extLst>
              </p:cNvPr>
              <p:cNvSpPr/>
              <p:nvPr/>
            </p:nvSpPr>
            <p:spPr>
              <a:xfrm>
                <a:off x="205740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Rectangle 539">
                <a:extLst>
                  <a:ext uri="{FF2B5EF4-FFF2-40B4-BE49-F238E27FC236}">
                    <a16:creationId xmlns:a16="http://schemas.microsoft.com/office/drawing/2014/main" id="{AD0314D1-FEFD-6642-A520-99504CA4F0F2}"/>
                  </a:ext>
                </a:extLst>
              </p:cNvPr>
              <p:cNvSpPr/>
              <p:nvPr/>
            </p:nvSpPr>
            <p:spPr>
              <a:xfrm>
                <a:off x="22635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Rectangle 540">
                <a:extLst>
                  <a:ext uri="{FF2B5EF4-FFF2-40B4-BE49-F238E27FC236}">
                    <a16:creationId xmlns:a16="http://schemas.microsoft.com/office/drawing/2014/main" id="{A9DBF657-EDDE-5D44-BD61-5331AFE6B13D}"/>
                  </a:ext>
                </a:extLst>
              </p:cNvPr>
              <p:cNvSpPr/>
              <p:nvPr/>
            </p:nvSpPr>
            <p:spPr>
              <a:xfrm>
                <a:off x="205740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Rectangle 541">
                <a:extLst>
                  <a:ext uri="{FF2B5EF4-FFF2-40B4-BE49-F238E27FC236}">
                    <a16:creationId xmlns:a16="http://schemas.microsoft.com/office/drawing/2014/main" id="{F2EA1A06-4DA1-5847-9435-3427F910F880}"/>
                  </a:ext>
                </a:extLst>
              </p:cNvPr>
              <p:cNvSpPr/>
              <p:nvPr/>
            </p:nvSpPr>
            <p:spPr>
              <a:xfrm>
                <a:off x="26746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Rectangle 542">
                <a:extLst>
                  <a:ext uri="{FF2B5EF4-FFF2-40B4-BE49-F238E27FC236}">
                    <a16:creationId xmlns:a16="http://schemas.microsoft.com/office/drawing/2014/main" id="{5ECC0B6A-A6E4-9C46-A4A4-7CD969F572DE}"/>
                  </a:ext>
                </a:extLst>
              </p:cNvPr>
              <p:cNvSpPr/>
              <p:nvPr/>
            </p:nvSpPr>
            <p:spPr>
              <a:xfrm>
                <a:off x="24663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Rectangle 543">
                <a:extLst>
                  <a:ext uri="{FF2B5EF4-FFF2-40B4-BE49-F238E27FC236}">
                    <a16:creationId xmlns:a16="http://schemas.microsoft.com/office/drawing/2014/main" id="{60948FDA-E9AA-A143-AC00-9B85BFF574D8}"/>
                  </a:ext>
                </a:extLst>
              </p:cNvPr>
              <p:cNvSpPr/>
              <p:nvPr/>
            </p:nvSpPr>
            <p:spPr>
              <a:xfrm>
                <a:off x="22635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Rectangle 544">
                <a:extLst>
                  <a:ext uri="{FF2B5EF4-FFF2-40B4-BE49-F238E27FC236}">
                    <a16:creationId xmlns:a16="http://schemas.microsoft.com/office/drawing/2014/main" id="{44CA4C25-5A37-2D44-B1B8-E74562EA4F20}"/>
                  </a:ext>
                </a:extLst>
              </p:cNvPr>
              <p:cNvSpPr/>
              <p:nvPr/>
            </p:nvSpPr>
            <p:spPr>
              <a:xfrm>
                <a:off x="205740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Rectangle 545">
                <a:extLst>
                  <a:ext uri="{FF2B5EF4-FFF2-40B4-BE49-F238E27FC236}">
                    <a16:creationId xmlns:a16="http://schemas.microsoft.com/office/drawing/2014/main" id="{C4AFE41C-6E23-DA40-9566-D1FD9515C226}"/>
                  </a:ext>
                </a:extLst>
              </p:cNvPr>
              <p:cNvSpPr/>
              <p:nvPr/>
            </p:nvSpPr>
            <p:spPr>
              <a:xfrm>
                <a:off x="824427"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47" name="Rectangle 546">
                <a:extLst>
                  <a:ext uri="{FF2B5EF4-FFF2-40B4-BE49-F238E27FC236}">
                    <a16:creationId xmlns:a16="http://schemas.microsoft.com/office/drawing/2014/main" id="{048E2995-2909-8741-BE2D-AD2AEC99AD92}"/>
                  </a:ext>
                </a:extLst>
              </p:cNvPr>
              <p:cNvSpPr/>
              <p:nvPr/>
            </p:nvSpPr>
            <p:spPr>
              <a:xfrm>
                <a:off x="617234"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ectangle 547">
                <a:extLst>
                  <a:ext uri="{FF2B5EF4-FFF2-40B4-BE49-F238E27FC236}">
                    <a16:creationId xmlns:a16="http://schemas.microsoft.com/office/drawing/2014/main" id="{59E39E86-E40E-FF4B-8458-48E6A527759F}"/>
                  </a:ext>
                </a:extLst>
              </p:cNvPr>
              <p:cNvSpPr/>
              <p:nvPr/>
            </p:nvSpPr>
            <p:spPr>
              <a:xfrm>
                <a:off x="408941"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ectangle 548">
                <a:extLst>
                  <a:ext uri="{FF2B5EF4-FFF2-40B4-BE49-F238E27FC236}">
                    <a16:creationId xmlns:a16="http://schemas.microsoft.com/office/drawing/2014/main" id="{F6081E82-B1A6-6D43-96C3-2086318C4FC8}"/>
                  </a:ext>
                </a:extLst>
              </p:cNvPr>
              <p:cNvSpPr/>
              <p:nvPr/>
            </p:nvSpPr>
            <p:spPr>
              <a:xfrm>
                <a:off x="206172"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Rectangle 549">
                <a:extLst>
                  <a:ext uri="{FF2B5EF4-FFF2-40B4-BE49-F238E27FC236}">
                    <a16:creationId xmlns:a16="http://schemas.microsoft.com/office/drawing/2014/main" id="{2501135C-0F92-514C-9704-3333C05B7434}"/>
                  </a:ext>
                </a:extLst>
              </p:cNvPr>
              <p:cNvSpPr/>
              <p:nvPr/>
            </p:nvSpPr>
            <p:spPr>
              <a:xfrm>
                <a:off x="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Rectangle 550">
                <a:extLst>
                  <a:ext uri="{FF2B5EF4-FFF2-40B4-BE49-F238E27FC236}">
                    <a16:creationId xmlns:a16="http://schemas.microsoft.com/office/drawing/2014/main" id="{1D1EDA0A-A444-3B45-A45C-C7C50DBACA2F}"/>
                  </a:ext>
                </a:extLst>
              </p:cNvPr>
              <p:cNvSpPr/>
              <p:nvPr/>
            </p:nvSpPr>
            <p:spPr>
              <a:xfrm>
                <a:off x="164902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52" name="Rectangle 551">
                <a:extLst>
                  <a:ext uri="{FF2B5EF4-FFF2-40B4-BE49-F238E27FC236}">
                    <a16:creationId xmlns:a16="http://schemas.microsoft.com/office/drawing/2014/main" id="{E9C51ABB-58BF-C04F-9975-CA3747FAD596}"/>
                  </a:ext>
                </a:extLst>
              </p:cNvPr>
              <p:cNvSpPr/>
              <p:nvPr/>
            </p:nvSpPr>
            <p:spPr>
              <a:xfrm>
                <a:off x="1441827"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Rectangle 552">
                <a:extLst>
                  <a:ext uri="{FF2B5EF4-FFF2-40B4-BE49-F238E27FC236}">
                    <a16:creationId xmlns:a16="http://schemas.microsoft.com/office/drawing/2014/main" id="{D53BA408-84D9-4849-BCD5-EEC623BA5566}"/>
                  </a:ext>
                </a:extLst>
              </p:cNvPr>
              <p:cNvSpPr/>
              <p:nvPr/>
            </p:nvSpPr>
            <p:spPr>
              <a:xfrm>
                <a:off x="1233534"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Rectangle 553">
                <a:extLst>
                  <a:ext uri="{FF2B5EF4-FFF2-40B4-BE49-F238E27FC236}">
                    <a16:creationId xmlns:a16="http://schemas.microsoft.com/office/drawing/2014/main" id="{AA77DC70-462E-8A47-B013-390BADAD5A61}"/>
                  </a:ext>
                </a:extLst>
              </p:cNvPr>
              <p:cNvSpPr/>
              <p:nvPr/>
            </p:nvSpPr>
            <p:spPr>
              <a:xfrm>
                <a:off x="1030765"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Rectangle 554">
                <a:extLst>
                  <a:ext uri="{FF2B5EF4-FFF2-40B4-BE49-F238E27FC236}">
                    <a16:creationId xmlns:a16="http://schemas.microsoft.com/office/drawing/2014/main" id="{D099D5F2-DD55-384D-B186-7EA7DC250B85}"/>
                  </a:ext>
                </a:extLst>
              </p:cNvPr>
              <p:cNvSpPr/>
              <p:nvPr/>
            </p:nvSpPr>
            <p:spPr>
              <a:xfrm>
                <a:off x="1854200"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Rectangle 555">
                <a:extLst>
                  <a:ext uri="{FF2B5EF4-FFF2-40B4-BE49-F238E27FC236}">
                    <a16:creationId xmlns:a16="http://schemas.microsoft.com/office/drawing/2014/main" id="{4B5FE12D-09D6-7F49-8233-9E93EE4A5A20}"/>
                  </a:ext>
                </a:extLst>
              </p:cNvPr>
              <p:cNvSpPr/>
              <p:nvPr/>
            </p:nvSpPr>
            <p:spPr>
              <a:xfrm>
                <a:off x="2466341" y="42934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Rectangle 556">
                <a:extLst>
                  <a:ext uri="{FF2B5EF4-FFF2-40B4-BE49-F238E27FC236}">
                    <a16:creationId xmlns:a16="http://schemas.microsoft.com/office/drawing/2014/main" id="{2BABA4FA-211B-8947-9329-7BC6364E7F80}"/>
                  </a:ext>
                </a:extLst>
              </p:cNvPr>
              <p:cNvSpPr/>
              <p:nvPr/>
            </p:nvSpPr>
            <p:spPr>
              <a:xfrm>
                <a:off x="2263572" y="429255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Rectangle 557">
                <a:extLst>
                  <a:ext uri="{FF2B5EF4-FFF2-40B4-BE49-F238E27FC236}">
                    <a16:creationId xmlns:a16="http://schemas.microsoft.com/office/drawing/2014/main" id="{99FD17DA-AF71-6244-8ED0-516B623DA407}"/>
                  </a:ext>
                </a:extLst>
              </p:cNvPr>
              <p:cNvSpPr/>
              <p:nvPr/>
            </p:nvSpPr>
            <p:spPr>
              <a:xfrm>
                <a:off x="2057400" y="429255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Rectangle 558">
                <a:extLst>
                  <a:ext uri="{FF2B5EF4-FFF2-40B4-BE49-F238E27FC236}">
                    <a16:creationId xmlns:a16="http://schemas.microsoft.com/office/drawing/2014/main" id="{F2C723B6-DBD9-E540-84E1-55AC7BD963D3}"/>
                  </a:ext>
                </a:extLst>
              </p:cNvPr>
              <p:cNvSpPr/>
              <p:nvPr/>
            </p:nvSpPr>
            <p:spPr>
              <a:xfrm>
                <a:off x="2674634" y="429142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 name="Rectangle 205">
              <a:extLst>
                <a:ext uri="{FF2B5EF4-FFF2-40B4-BE49-F238E27FC236}">
                  <a16:creationId xmlns:a16="http://schemas.microsoft.com/office/drawing/2014/main" id="{96872FA4-FD14-BF4D-B017-143BB6A0FC9C}"/>
                </a:ext>
              </a:extLst>
            </p:cNvPr>
            <p:cNvSpPr/>
            <p:nvPr/>
          </p:nvSpPr>
          <p:spPr>
            <a:xfrm>
              <a:off x="9475368"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07" name="Rectangle 206">
              <a:extLst>
                <a:ext uri="{FF2B5EF4-FFF2-40B4-BE49-F238E27FC236}">
                  <a16:creationId xmlns:a16="http://schemas.microsoft.com/office/drawing/2014/main" id="{46DF2BE9-E94F-B746-B43A-A6A6BC1BEC4B}"/>
                </a:ext>
              </a:extLst>
            </p:cNvPr>
            <p:cNvSpPr/>
            <p:nvPr/>
          </p:nvSpPr>
          <p:spPr>
            <a:xfrm>
              <a:off x="926817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D9FFAC3A-A5F2-BB48-996D-BA646EE00FE9}"/>
                </a:ext>
              </a:extLst>
            </p:cNvPr>
            <p:cNvSpPr/>
            <p:nvPr/>
          </p:nvSpPr>
          <p:spPr>
            <a:xfrm>
              <a:off x="9059882"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80CEA381-147E-A74B-BED1-49BB8622B9BD}"/>
                </a:ext>
              </a:extLst>
            </p:cNvPr>
            <p:cNvSpPr/>
            <p:nvPr/>
          </p:nvSpPr>
          <p:spPr>
            <a:xfrm>
              <a:off x="8857113"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10" name="Rectangle 209">
              <a:extLst>
                <a:ext uri="{FF2B5EF4-FFF2-40B4-BE49-F238E27FC236}">
                  <a16:creationId xmlns:a16="http://schemas.microsoft.com/office/drawing/2014/main" id="{78B75343-D12E-F740-B3B3-13B3CAA7419A}"/>
                </a:ext>
              </a:extLst>
            </p:cNvPr>
            <p:cNvSpPr/>
            <p:nvPr/>
          </p:nvSpPr>
          <p:spPr>
            <a:xfrm>
              <a:off x="86509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0B523694-864C-6047-B735-8CB1504AB35C}"/>
                </a:ext>
              </a:extLst>
            </p:cNvPr>
            <p:cNvSpPr/>
            <p:nvPr/>
          </p:nvSpPr>
          <p:spPr>
            <a:xfrm>
              <a:off x="9475368"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6D75F101-4345-4B4A-8832-C0E54AC565D0}"/>
                </a:ext>
              </a:extLst>
            </p:cNvPr>
            <p:cNvSpPr/>
            <p:nvPr/>
          </p:nvSpPr>
          <p:spPr>
            <a:xfrm>
              <a:off x="9475368"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13" name="Rectangle 212">
              <a:extLst>
                <a:ext uri="{FF2B5EF4-FFF2-40B4-BE49-F238E27FC236}">
                  <a16:creationId xmlns:a16="http://schemas.microsoft.com/office/drawing/2014/main" id="{38844D00-EA3A-BC4E-A20B-DE47C1E4EB59}"/>
                </a:ext>
              </a:extLst>
            </p:cNvPr>
            <p:cNvSpPr/>
            <p:nvPr/>
          </p:nvSpPr>
          <p:spPr>
            <a:xfrm>
              <a:off x="9475368"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EB99B382-4AFF-124D-85EF-DDB4D4B7A104}"/>
                </a:ext>
              </a:extLst>
            </p:cNvPr>
            <p:cNvSpPr/>
            <p:nvPr/>
          </p:nvSpPr>
          <p:spPr>
            <a:xfrm>
              <a:off x="9268175"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C12A326D-3C33-124E-B127-FD2AA42427FF}"/>
                </a:ext>
              </a:extLst>
            </p:cNvPr>
            <p:cNvSpPr/>
            <p:nvPr/>
          </p:nvSpPr>
          <p:spPr>
            <a:xfrm>
              <a:off x="926817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F7CEB364-3579-1A4E-9677-42E825B2F853}"/>
                </a:ext>
              </a:extLst>
            </p:cNvPr>
            <p:cNvSpPr/>
            <p:nvPr/>
          </p:nvSpPr>
          <p:spPr>
            <a:xfrm>
              <a:off x="926817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17" name="Rectangle 216">
              <a:extLst>
                <a:ext uri="{FF2B5EF4-FFF2-40B4-BE49-F238E27FC236}">
                  <a16:creationId xmlns:a16="http://schemas.microsoft.com/office/drawing/2014/main" id="{CF7E075F-9970-CA4A-9E73-7471AB37FB88}"/>
                </a:ext>
              </a:extLst>
            </p:cNvPr>
            <p:cNvSpPr/>
            <p:nvPr/>
          </p:nvSpPr>
          <p:spPr>
            <a:xfrm>
              <a:off x="9059882"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C7998C8A-C741-0141-8813-4D2D530DC340}"/>
                </a:ext>
              </a:extLst>
            </p:cNvPr>
            <p:cNvSpPr/>
            <p:nvPr/>
          </p:nvSpPr>
          <p:spPr>
            <a:xfrm>
              <a:off x="9059882"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41D3FEA8-24E7-784A-BA10-50FF85874977}"/>
                </a:ext>
              </a:extLst>
            </p:cNvPr>
            <p:cNvSpPr/>
            <p:nvPr/>
          </p:nvSpPr>
          <p:spPr>
            <a:xfrm>
              <a:off x="8857113"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20" name="Rectangle 219">
              <a:extLst>
                <a:ext uri="{FF2B5EF4-FFF2-40B4-BE49-F238E27FC236}">
                  <a16:creationId xmlns:a16="http://schemas.microsoft.com/office/drawing/2014/main" id="{55E814E8-10C1-3A4A-8E0E-142C092335D8}"/>
                </a:ext>
              </a:extLst>
            </p:cNvPr>
            <p:cNvSpPr/>
            <p:nvPr/>
          </p:nvSpPr>
          <p:spPr>
            <a:xfrm>
              <a:off x="8650941"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1BC41BE9-61A2-1A4F-8E5F-B8F2A1B7FB81}"/>
                </a:ext>
              </a:extLst>
            </p:cNvPr>
            <p:cNvSpPr/>
            <p:nvPr/>
          </p:nvSpPr>
          <p:spPr>
            <a:xfrm>
              <a:off x="9475368"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BC9330FB-0BA5-324E-A4A9-089F2835352B}"/>
                </a:ext>
              </a:extLst>
            </p:cNvPr>
            <p:cNvSpPr/>
            <p:nvPr/>
          </p:nvSpPr>
          <p:spPr>
            <a:xfrm>
              <a:off x="926817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994840FA-A15E-EF47-BCFE-D408FF497B56}"/>
                </a:ext>
              </a:extLst>
            </p:cNvPr>
            <p:cNvSpPr/>
            <p:nvPr/>
          </p:nvSpPr>
          <p:spPr>
            <a:xfrm>
              <a:off x="9059882"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9CDC5AB9-13A8-5F46-A072-0D8B507FF9EF}"/>
                </a:ext>
              </a:extLst>
            </p:cNvPr>
            <p:cNvSpPr/>
            <p:nvPr/>
          </p:nvSpPr>
          <p:spPr>
            <a:xfrm>
              <a:off x="8857113"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F763C7EC-F7FD-A144-8A06-8B1B323042BA}"/>
                </a:ext>
              </a:extLst>
            </p:cNvPr>
            <p:cNvSpPr/>
            <p:nvPr/>
          </p:nvSpPr>
          <p:spPr>
            <a:xfrm>
              <a:off x="86509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83257B4A-C792-9F40-8515-7E55BE5E2D90}"/>
                </a:ext>
              </a:extLst>
            </p:cNvPr>
            <p:cNvSpPr/>
            <p:nvPr/>
          </p:nvSpPr>
          <p:spPr>
            <a:xfrm>
              <a:off x="9059882"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5DC644C6-A98F-0C40-B908-22C577BAAEE6}"/>
                </a:ext>
              </a:extLst>
            </p:cNvPr>
            <p:cNvSpPr/>
            <p:nvPr/>
          </p:nvSpPr>
          <p:spPr>
            <a:xfrm>
              <a:off x="8857113"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4FCD6AA8-0FBF-3A43-8517-F73101BD947A}"/>
                </a:ext>
              </a:extLst>
            </p:cNvPr>
            <p:cNvSpPr/>
            <p:nvPr/>
          </p:nvSpPr>
          <p:spPr>
            <a:xfrm>
              <a:off x="86509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3DD07DBC-A5D6-A646-A912-989360FE8EE5}"/>
                </a:ext>
              </a:extLst>
            </p:cNvPr>
            <p:cNvSpPr/>
            <p:nvPr/>
          </p:nvSpPr>
          <p:spPr>
            <a:xfrm>
              <a:off x="8857113"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40307B0F-A7D0-4A46-AC6A-7CAF5A85DA16}"/>
                </a:ext>
              </a:extLst>
            </p:cNvPr>
            <p:cNvSpPr/>
            <p:nvPr/>
          </p:nvSpPr>
          <p:spPr>
            <a:xfrm>
              <a:off x="8650941"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B23DC0F9-7C35-154E-8D01-A2FAF0F87B21}"/>
                </a:ext>
              </a:extLst>
            </p:cNvPr>
            <p:cNvSpPr/>
            <p:nvPr/>
          </p:nvSpPr>
          <p:spPr>
            <a:xfrm>
              <a:off x="9475368"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32" name="Rectangle 231">
              <a:extLst>
                <a:ext uri="{FF2B5EF4-FFF2-40B4-BE49-F238E27FC236}">
                  <a16:creationId xmlns:a16="http://schemas.microsoft.com/office/drawing/2014/main" id="{4AAFB813-DC34-5C4F-BA2E-BB16775EAAB5}"/>
                </a:ext>
              </a:extLst>
            </p:cNvPr>
            <p:cNvSpPr/>
            <p:nvPr/>
          </p:nvSpPr>
          <p:spPr>
            <a:xfrm>
              <a:off x="926817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9737A5D8-A81B-8E4A-A577-A45A8FC08CBB}"/>
                </a:ext>
              </a:extLst>
            </p:cNvPr>
            <p:cNvSpPr/>
            <p:nvPr/>
          </p:nvSpPr>
          <p:spPr>
            <a:xfrm>
              <a:off x="9059882"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7C0C0E84-48BE-2D45-AE1F-2C1EB2F2CCE1}"/>
                </a:ext>
              </a:extLst>
            </p:cNvPr>
            <p:cNvSpPr/>
            <p:nvPr/>
          </p:nvSpPr>
          <p:spPr>
            <a:xfrm>
              <a:off x="8857113"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35" name="Rectangle 234">
              <a:extLst>
                <a:ext uri="{FF2B5EF4-FFF2-40B4-BE49-F238E27FC236}">
                  <a16:creationId xmlns:a16="http://schemas.microsoft.com/office/drawing/2014/main" id="{7EAF089F-EC37-D44C-AA3C-D4EBCF3333B1}"/>
                </a:ext>
              </a:extLst>
            </p:cNvPr>
            <p:cNvSpPr/>
            <p:nvPr/>
          </p:nvSpPr>
          <p:spPr>
            <a:xfrm>
              <a:off x="86509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E03EB606-7973-964B-864B-21AB35876C4C}"/>
                </a:ext>
              </a:extLst>
            </p:cNvPr>
            <p:cNvSpPr/>
            <p:nvPr/>
          </p:nvSpPr>
          <p:spPr>
            <a:xfrm>
              <a:off x="9475368"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B605D6AD-ED0D-6448-854E-80A537A2836F}"/>
                </a:ext>
              </a:extLst>
            </p:cNvPr>
            <p:cNvSpPr/>
            <p:nvPr/>
          </p:nvSpPr>
          <p:spPr>
            <a:xfrm>
              <a:off x="9475368"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38" name="Rectangle 237">
              <a:extLst>
                <a:ext uri="{FF2B5EF4-FFF2-40B4-BE49-F238E27FC236}">
                  <a16:creationId xmlns:a16="http://schemas.microsoft.com/office/drawing/2014/main" id="{84907B99-C91F-2D48-B2DF-554580EBA530}"/>
                </a:ext>
              </a:extLst>
            </p:cNvPr>
            <p:cNvSpPr/>
            <p:nvPr/>
          </p:nvSpPr>
          <p:spPr>
            <a:xfrm>
              <a:off x="926817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86508DDB-EEE1-2547-AA60-5C35ACB61FFE}"/>
                </a:ext>
              </a:extLst>
            </p:cNvPr>
            <p:cNvSpPr/>
            <p:nvPr/>
          </p:nvSpPr>
          <p:spPr>
            <a:xfrm>
              <a:off x="926817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40" name="Rectangle 239">
              <a:extLst>
                <a:ext uri="{FF2B5EF4-FFF2-40B4-BE49-F238E27FC236}">
                  <a16:creationId xmlns:a16="http://schemas.microsoft.com/office/drawing/2014/main" id="{5D0EB1CD-8DF7-2740-95DD-D84433DECEFF}"/>
                </a:ext>
              </a:extLst>
            </p:cNvPr>
            <p:cNvSpPr/>
            <p:nvPr/>
          </p:nvSpPr>
          <p:spPr>
            <a:xfrm>
              <a:off x="9059882"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E0A3638B-A652-B249-9DEF-A5BC81DA5A51}"/>
                </a:ext>
              </a:extLst>
            </p:cNvPr>
            <p:cNvSpPr/>
            <p:nvPr/>
          </p:nvSpPr>
          <p:spPr>
            <a:xfrm>
              <a:off x="9475368"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70E89ADD-22DC-794B-A959-6E713CCB3323}"/>
                </a:ext>
              </a:extLst>
            </p:cNvPr>
            <p:cNvSpPr/>
            <p:nvPr/>
          </p:nvSpPr>
          <p:spPr>
            <a:xfrm>
              <a:off x="926817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A59299DC-6AEC-4B42-AA84-6E71DD07247A}"/>
                </a:ext>
              </a:extLst>
            </p:cNvPr>
            <p:cNvSpPr/>
            <p:nvPr/>
          </p:nvSpPr>
          <p:spPr>
            <a:xfrm>
              <a:off x="9059882"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226EEA22-2262-AD4E-9614-D28E47E1DB18}"/>
                </a:ext>
              </a:extLst>
            </p:cNvPr>
            <p:cNvSpPr/>
            <p:nvPr/>
          </p:nvSpPr>
          <p:spPr>
            <a:xfrm>
              <a:off x="8857113"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3CE396E5-E7DF-5B4C-AFE4-0C724445B07C}"/>
                </a:ext>
              </a:extLst>
            </p:cNvPr>
            <p:cNvSpPr/>
            <p:nvPr/>
          </p:nvSpPr>
          <p:spPr>
            <a:xfrm>
              <a:off x="86509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F36C012D-B371-D540-8B29-367DFF2A4832}"/>
                </a:ext>
              </a:extLst>
            </p:cNvPr>
            <p:cNvSpPr/>
            <p:nvPr/>
          </p:nvSpPr>
          <p:spPr>
            <a:xfrm>
              <a:off x="9059882"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1B75838A-CAE9-2246-97A8-490F1B524397}"/>
                </a:ext>
              </a:extLst>
            </p:cNvPr>
            <p:cNvSpPr/>
            <p:nvPr/>
          </p:nvSpPr>
          <p:spPr>
            <a:xfrm>
              <a:off x="8857113"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FEAEE6CF-4362-BA40-BEA0-4CF70D0B4FD0}"/>
                </a:ext>
              </a:extLst>
            </p:cNvPr>
            <p:cNvSpPr/>
            <p:nvPr/>
          </p:nvSpPr>
          <p:spPr>
            <a:xfrm>
              <a:off x="86509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3DEFED8B-6397-4946-942A-389033F2FE41}"/>
                </a:ext>
              </a:extLst>
            </p:cNvPr>
            <p:cNvSpPr/>
            <p:nvPr/>
          </p:nvSpPr>
          <p:spPr>
            <a:xfrm>
              <a:off x="8857113"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97876C96-0C16-DF4F-8044-93D6917FF356}"/>
                </a:ext>
              </a:extLst>
            </p:cNvPr>
            <p:cNvSpPr/>
            <p:nvPr/>
          </p:nvSpPr>
          <p:spPr>
            <a:xfrm>
              <a:off x="8650941"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AFD0D853-A012-0942-BCD8-A3C0124F7C6F}"/>
                </a:ext>
              </a:extLst>
            </p:cNvPr>
            <p:cNvSpPr/>
            <p:nvPr/>
          </p:nvSpPr>
          <p:spPr>
            <a:xfrm>
              <a:off x="9475368"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52" name="Rectangle 251">
              <a:extLst>
                <a:ext uri="{FF2B5EF4-FFF2-40B4-BE49-F238E27FC236}">
                  <a16:creationId xmlns:a16="http://schemas.microsoft.com/office/drawing/2014/main" id="{7E2A685D-8F02-FD43-A728-CF14AD1D3D61}"/>
                </a:ext>
              </a:extLst>
            </p:cNvPr>
            <p:cNvSpPr/>
            <p:nvPr/>
          </p:nvSpPr>
          <p:spPr>
            <a:xfrm>
              <a:off x="926817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56747D95-438B-254C-AF96-BA2BF90B186E}"/>
                </a:ext>
              </a:extLst>
            </p:cNvPr>
            <p:cNvSpPr/>
            <p:nvPr/>
          </p:nvSpPr>
          <p:spPr>
            <a:xfrm>
              <a:off x="9059882"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a:extLst>
                <a:ext uri="{FF2B5EF4-FFF2-40B4-BE49-F238E27FC236}">
                  <a16:creationId xmlns:a16="http://schemas.microsoft.com/office/drawing/2014/main" id="{86F55BAD-685B-3A44-BAFE-D156BBBA81D8}"/>
                </a:ext>
              </a:extLst>
            </p:cNvPr>
            <p:cNvSpPr/>
            <p:nvPr/>
          </p:nvSpPr>
          <p:spPr>
            <a:xfrm>
              <a:off x="8857113"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a:extLst>
                <a:ext uri="{FF2B5EF4-FFF2-40B4-BE49-F238E27FC236}">
                  <a16:creationId xmlns:a16="http://schemas.microsoft.com/office/drawing/2014/main" id="{B5F70791-1F58-C04E-BB05-E89E23808CD1}"/>
                </a:ext>
              </a:extLst>
            </p:cNvPr>
            <p:cNvSpPr/>
            <p:nvPr/>
          </p:nvSpPr>
          <p:spPr>
            <a:xfrm>
              <a:off x="8650941"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B3ECB3AB-F715-8A46-B79A-4273AB66EBC4}"/>
                </a:ext>
              </a:extLst>
            </p:cNvPr>
            <p:cNvSpPr/>
            <p:nvPr/>
          </p:nvSpPr>
          <p:spPr>
            <a:xfrm>
              <a:off x="10299961"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57" name="Rectangle 256">
              <a:extLst>
                <a:ext uri="{FF2B5EF4-FFF2-40B4-BE49-F238E27FC236}">
                  <a16:creationId xmlns:a16="http://schemas.microsoft.com/office/drawing/2014/main" id="{95B2BE26-B061-6D44-B596-F4A71960EAF8}"/>
                </a:ext>
              </a:extLst>
            </p:cNvPr>
            <p:cNvSpPr/>
            <p:nvPr/>
          </p:nvSpPr>
          <p:spPr>
            <a:xfrm>
              <a:off x="10092768"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17FF090F-69FA-2241-A6C5-167ABE4FDACE}"/>
                </a:ext>
              </a:extLst>
            </p:cNvPr>
            <p:cNvSpPr/>
            <p:nvPr/>
          </p:nvSpPr>
          <p:spPr>
            <a:xfrm>
              <a:off x="9884475"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3C8543D7-ADE7-564E-8EDF-2717A7BFA855}"/>
                </a:ext>
              </a:extLst>
            </p:cNvPr>
            <p:cNvSpPr/>
            <p:nvPr/>
          </p:nvSpPr>
          <p:spPr>
            <a:xfrm>
              <a:off x="9681706"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60" name="Rectangle 259">
              <a:extLst>
                <a:ext uri="{FF2B5EF4-FFF2-40B4-BE49-F238E27FC236}">
                  <a16:creationId xmlns:a16="http://schemas.microsoft.com/office/drawing/2014/main" id="{A4227D8D-105B-E74A-94FB-65A1E604CB0D}"/>
                </a:ext>
              </a:extLst>
            </p:cNvPr>
            <p:cNvSpPr/>
            <p:nvPr/>
          </p:nvSpPr>
          <p:spPr>
            <a:xfrm>
              <a:off x="1029996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42D981BE-FB50-0843-BEBB-A55E23B5F719}"/>
                </a:ext>
              </a:extLst>
            </p:cNvPr>
            <p:cNvSpPr/>
            <p:nvPr/>
          </p:nvSpPr>
          <p:spPr>
            <a:xfrm>
              <a:off x="10299961"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62" name="Rectangle 261">
              <a:extLst>
                <a:ext uri="{FF2B5EF4-FFF2-40B4-BE49-F238E27FC236}">
                  <a16:creationId xmlns:a16="http://schemas.microsoft.com/office/drawing/2014/main" id="{593C74EE-7570-A742-8C6C-DDBDC35C5D62}"/>
                </a:ext>
              </a:extLst>
            </p:cNvPr>
            <p:cNvSpPr/>
            <p:nvPr/>
          </p:nvSpPr>
          <p:spPr>
            <a:xfrm>
              <a:off x="10299961"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6972557B-000D-B340-97E4-66BDFDCFBCF8}"/>
                </a:ext>
              </a:extLst>
            </p:cNvPr>
            <p:cNvSpPr/>
            <p:nvPr/>
          </p:nvSpPr>
          <p:spPr>
            <a:xfrm>
              <a:off x="10092768"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F0523011-C83A-BD48-AD36-34386532D6FA}"/>
                </a:ext>
              </a:extLst>
            </p:cNvPr>
            <p:cNvSpPr/>
            <p:nvPr/>
          </p:nvSpPr>
          <p:spPr>
            <a:xfrm>
              <a:off x="10092768"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7D8D09EE-AC10-9144-904E-5159CFF65979}"/>
                </a:ext>
              </a:extLst>
            </p:cNvPr>
            <p:cNvSpPr/>
            <p:nvPr/>
          </p:nvSpPr>
          <p:spPr>
            <a:xfrm>
              <a:off x="10092768"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66" name="Rectangle 265">
              <a:extLst>
                <a:ext uri="{FF2B5EF4-FFF2-40B4-BE49-F238E27FC236}">
                  <a16:creationId xmlns:a16="http://schemas.microsoft.com/office/drawing/2014/main" id="{9077B3F6-7989-4A43-B8F3-8EB3878205F6}"/>
                </a:ext>
              </a:extLst>
            </p:cNvPr>
            <p:cNvSpPr/>
            <p:nvPr/>
          </p:nvSpPr>
          <p:spPr>
            <a:xfrm>
              <a:off x="9884475"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3136E0B1-21DD-0744-A603-3AF01692C417}"/>
                </a:ext>
              </a:extLst>
            </p:cNvPr>
            <p:cNvSpPr/>
            <p:nvPr/>
          </p:nvSpPr>
          <p:spPr>
            <a:xfrm>
              <a:off x="9884475"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F5300123-74EB-B945-9529-5256A3CA47CB}"/>
                </a:ext>
              </a:extLst>
            </p:cNvPr>
            <p:cNvSpPr/>
            <p:nvPr/>
          </p:nvSpPr>
          <p:spPr>
            <a:xfrm>
              <a:off x="9681706"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69" name="Rectangle 268">
              <a:extLst>
                <a:ext uri="{FF2B5EF4-FFF2-40B4-BE49-F238E27FC236}">
                  <a16:creationId xmlns:a16="http://schemas.microsoft.com/office/drawing/2014/main" id="{525458E5-041E-9C45-ADDF-BAEC2486F040}"/>
                </a:ext>
              </a:extLst>
            </p:cNvPr>
            <p:cNvSpPr/>
            <p:nvPr/>
          </p:nvSpPr>
          <p:spPr>
            <a:xfrm>
              <a:off x="10299961"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A5BE3A21-8947-524A-BA18-D3CBB63A122A}"/>
                </a:ext>
              </a:extLst>
            </p:cNvPr>
            <p:cNvSpPr/>
            <p:nvPr/>
          </p:nvSpPr>
          <p:spPr>
            <a:xfrm>
              <a:off x="10092768"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B818BE3E-47B5-6845-BA92-B4A83FECD432}"/>
                </a:ext>
              </a:extLst>
            </p:cNvPr>
            <p:cNvSpPr/>
            <p:nvPr/>
          </p:nvSpPr>
          <p:spPr>
            <a:xfrm>
              <a:off x="9884475"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007ECF98-D18A-2841-8EBD-11E55F4971C1}"/>
                </a:ext>
              </a:extLst>
            </p:cNvPr>
            <p:cNvSpPr/>
            <p:nvPr/>
          </p:nvSpPr>
          <p:spPr>
            <a:xfrm>
              <a:off x="9681706"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a:extLst>
                <a:ext uri="{FF2B5EF4-FFF2-40B4-BE49-F238E27FC236}">
                  <a16:creationId xmlns:a16="http://schemas.microsoft.com/office/drawing/2014/main" id="{60D90E7A-C9DA-D745-BF28-20B037A7B8FB}"/>
                </a:ext>
              </a:extLst>
            </p:cNvPr>
            <p:cNvSpPr/>
            <p:nvPr/>
          </p:nvSpPr>
          <p:spPr>
            <a:xfrm>
              <a:off x="9884475"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E1F355D2-9176-AD44-AFE1-C6546FE9525F}"/>
                </a:ext>
              </a:extLst>
            </p:cNvPr>
            <p:cNvSpPr/>
            <p:nvPr/>
          </p:nvSpPr>
          <p:spPr>
            <a:xfrm>
              <a:off x="9681706"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a:extLst>
                <a:ext uri="{FF2B5EF4-FFF2-40B4-BE49-F238E27FC236}">
                  <a16:creationId xmlns:a16="http://schemas.microsoft.com/office/drawing/2014/main" id="{81B34F20-DAA3-7F48-89AA-795D266D86FD}"/>
                </a:ext>
              </a:extLst>
            </p:cNvPr>
            <p:cNvSpPr/>
            <p:nvPr/>
          </p:nvSpPr>
          <p:spPr>
            <a:xfrm>
              <a:off x="9681706"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377081EA-7B21-7A4C-8009-11585F063567}"/>
                </a:ext>
              </a:extLst>
            </p:cNvPr>
            <p:cNvSpPr/>
            <p:nvPr/>
          </p:nvSpPr>
          <p:spPr>
            <a:xfrm>
              <a:off x="10299961"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77" name="Rectangle 276">
              <a:extLst>
                <a:ext uri="{FF2B5EF4-FFF2-40B4-BE49-F238E27FC236}">
                  <a16:creationId xmlns:a16="http://schemas.microsoft.com/office/drawing/2014/main" id="{1CD0BB60-5035-E448-9D49-E42C3AD262CA}"/>
                </a:ext>
              </a:extLst>
            </p:cNvPr>
            <p:cNvSpPr/>
            <p:nvPr/>
          </p:nvSpPr>
          <p:spPr>
            <a:xfrm>
              <a:off x="10092768"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BAB739E9-14C4-9944-926D-B838C8D5DA52}"/>
                </a:ext>
              </a:extLst>
            </p:cNvPr>
            <p:cNvSpPr/>
            <p:nvPr/>
          </p:nvSpPr>
          <p:spPr>
            <a:xfrm>
              <a:off x="9884475"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a:extLst>
                <a:ext uri="{FF2B5EF4-FFF2-40B4-BE49-F238E27FC236}">
                  <a16:creationId xmlns:a16="http://schemas.microsoft.com/office/drawing/2014/main" id="{AFECD7AA-B24F-774A-80A8-074A630E2806}"/>
                </a:ext>
              </a:extLst>
            </p:cNvPr>
            <p:cNvSpPr/>
            <p:nvPr/>
          </p:nvSpPr>
          <p:spPr>
            <a:xfrm>
              <a:off x="9681706"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80" name="Rectangle 279">
              <a:extLst>
                <a:ext uri="{FF2B5EF4-FFF2-40B4-BE49-F238E27FC236}">
                  <a16:creationId xmlns:a16="http://schemas.microsoft.com/office/drawing/2014/main" id="{2CF603C2-8466-714A-BF87-A7A37CB3421A}"/>
                </a:ext>
              </a:extLst>
            </p:cNvPr>
            <p:cNvSpPr/>
            <p:nvPr/>
          </p:nvSpPr>
          <p:spPr>
            <a:xfrm>
              <a:off x="1029996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a:extLst>
                <a:ext uri="{FF2B5EF4-FFF2-40B4-BE49-F238E27FC236}">
                  <a16:creationId xmlns:a16="http://schemas.microsoft.com/office/drawing/2014/main" id="{A5FE69D9-27B5-BD48-B011-0CE5AA626127}"/>
                </a:ext>
              </a:extLst>
            </p:cNvPr>
            <p:cNvSpPr/>
            <p:nvPr/>
          </p:nvSpPr>
          <p:spPr>
            <a:xfrm>
              <a:off x="10299961"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82" name="Rectangle 281">
              <a:extLst>
                <a:ext uri="{FF2B5EF4-FFF2-40B4-BE49-F238E27FC236}">
                  <a16:creationId xmlns:a16="http://schemas.microsoft.com/office/drawing/2014/main" id="{403A43B3-1CBA-1545-BC5A-76DD3D9C195C}"/>
                </a:ext>
              </a:extLst>
            </p:cNvPr>
            <p:cNvSpPr/>
            <p:nvPr/>
          </p:nvSpPr>
          <p:spPr>
            <a:xfrm>
              <a:off x="10092768"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a:extLst>
                <a:ext uri="{FF2B5EF4-FFF2-40B4-BE49-F238E27FC236}">
                  <a16:creationId xmlns:a16="http://schemas.microsoft.com/office/drawing/2014/main" id="{50FB5A1C-EC9D-234D-AB3C-637342C594DE}"/>
                </a:ext>
              </a:extLst>
            </p:cNvPr>
            <p:cNvSpPr/>
            <p:nvPr/>
          </p:nvSpPr>
          <p:spPr>
            <a:xfrm>
              <a:off x="10092768"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84" name="Rectangle 283">
              <a:extLst>
                <a:ext uri="{FF2B5EF4-FFF2-40B4-BE49-F238E27FC236}">
                  <a16:creationId xmlns:a16="http://schemas.microsoft.com/office/drawing/2014/main" id="{52FECA57-E576-5748-80D3-811314EDA2AC}"/>
                </a:ext>
              </a:extLst>
            </p:cNvPr>
            <p:cNvSpPr/>
            <p:nvPr/>
          </p:nvSpPr>
          <p:spPr>
            <a:xfrm>
              <a:off x="9884475"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B4C2F918-CC05-8344-85A3-24146563AD3F}"/>
                </a:ext>
              </a:extLst>
            </p:cNvPr>
            <p:cNvSpPr/>
            <p:nvPr/>
          </p:nvSpPr>
          <p:spPr>
            <a:xfrm>
              <a:off x="10299961"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a:extLst>
                <a:ext uri="{FF2B5EF4-FFF2-40B4-BE49-F238E27FC236}">
                  <a16:creationId xmlns:a16="http://schemas.microsoft.com/office/drawing/2014/main" id="{8161E166-6446-1243-80D7-14EE73E67324}"/>
                </a:ext>
              </a:extLst>
            </p:cNvPr>
            <p:cNvSpPr/>
            <p:nvPr/>
          </p:nvSpPr>
          <p:spPr>
            <a:xfrm>
              <a:off x="10092768"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a:extLst>
                <a:ext uri="{FF2B5EF4-FFF2-40B4-BE49-F238E27FC236}">
                  <a16:creationId xmlns:a16="http://schemas.microsoft.com/office/drawing/2014/main" id="{2DB446C3-9182-A64A-ADB3-8024F1419B22}"/>
                </a:ext>
              </a:extLst>
            </p:cNvPr>
            <p:cNvSpPr/>
            <p:nvPr/>
          </p:nvSpPr>
          <p:spPr>
            <a:xfrm>
              <a:off x="9884475"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896C0A8D-1B70-CD4A-AF72-CEBD3D963D82}"/>
                </a:ext>
              </a:extLst>
            </p:cNvPr>
            <p:cNvSpPr/>
            <p:nvPr/>
          </p:nvSpPr>
          <p:spPr>
            <a:xfrm>
              <a:off x="9681706"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FBBB5C70-A061-BB45-95B6-E8E7049876EC}"/>
                </a:ext>
              </a:extLst>
            </p:cNvPr>
            <p:cNvSpPr/>
            <p:nvPr/>
          </p:nvSpPr>
          <p:spPr>
            <a:xfrm>
              <a:off x="9884475"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687C18BF-A157-EF49-8635-935FE78DDB25}"/>
                </a:ext>
              </a:extLst>
            </p:cNvPr>
            <p:cNvSpPr/>
            <p:nvPr/>
          </p:nvSpPr>
          <p:spPr>
            <a:xfrm>
              <a:off x="9681706"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256B0AA0-D9B4-C545-8566-AC3B866D096C}"/>
                </a:ext>
              </a:extLst>
            </p:cNvPr>
            <p:cNvSpPr/>
            <p:nvPr/>
          </p:nvSpPr>
          <p:spPr>
            <a:xfrm>
              <a:off x="9681706"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59C645D5-D501-9E4F-AC8F-A207EBF92268}"/>
                </a:ext>
              </a:extLst>
            </p:cNvPr>
            <p:cNvSpPr/>
            <p:nvPr/>
          </p:nvSpPr>
          <p:spPr>
            <a:xfrm>
              <a:off x="10299961"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93" name="Rectangle 292">
              <a:extLst>
                <a:ext uri="{FF2B5EF4-FFF2-40B4-BE49-F238E27FC236}">
                  <a16:creationId xmlns:a16="http://schemas.microsoft.com/office/drawing/2014/main" id="{F17EC4B7-A6B0-844A-84BE-1931122928C6}"/>
                </a:ext>
              </a:extLst>
            </p:cNvPr>
            <p:cNvSpPr/>
            <p:nvPr/>
          </p:nvSpPr>
          <p:spPr>
            <a:xfrm>
              <a:off x="10092768"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57BEDFE4-C7E4-5946-B1B9-170AB23816D0}"/>
                </a:ext>
              </a:extLst>
            </p:cNvPr>
            <p:cNvSpPr/>
            <p:nvPr/>
          </p:nvSpPr>
          <p:spPr>
            <a:xfrm>
              <a:off x="9884475"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a:extLst>
                <a:ext uri="{FF2B5EF4-FFF2-40B4-BE49-F238E27FC236}">
                  <a16:creationId xmlns:a16="http://schemas.microsoft.com/office/drawing/2014/main" id="{1EB00926-91C0-0B45-8216-E56EFA2994E6}"/>
                </a:ext>
              </a:extLst>
            </p:cNvPr>
            <p:cNvSpPr/>
            <p:nvPr/>
          </p:nvSpPr>
          <p:spPr>
            <a:xfrm>
              <a:off x="9681706"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32F8DA5B-571B-FC44-84BC-2086020822C1}"/>
                </a:ext>
              </a:extLst>
            </p:cNvPr>
            <p:cNvSpPr/>
            <p:nvPr/>
          </p:nvSpPr>
          <p:spPr>
            <a:xfrm>
              <a:off x="10505141"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97" name="Rectangle 296">
              <a:extLst>
                <a:ext uri="{FF2B5EF4-FFF2-40B4-BE49-F238E27FC236}">
                  <a16:creationId xmlns:a16="http://schemas.microsoft.com/office/drawing/2014/main" id="{0C19F6A1-D421-6542-863C-035651E3714E}"/>
                </a:ext>
              </a:extLst>
            </p:cNvPr>
            <p:cNvSpPr/>
            <p:nvPr/>
          </p:nvSpPr>
          <p:spPr>
            <a:xfrm>
              <a:off x="10505141"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98" name="Rectangle 297">
              <a:extLst>
                <a:ext uri="{FF2B5EF4-FFF2-40B4-BE49-F238E27FC236}">
                  <a16:creationId xmlns:a16="http://schemas.microsoft.com/office/drawing/2014/main" id="{CD7CCA5C-BAA9-CF47-BC81-4B5CE3AF3947}"/>
                </a:ext>
              </a:extLst>
            </p:cNvPr>
            <p:cNvSpPr/>
            <p:nvPr/>
          </p:nvSpPr>
          <p:spPr>
            <a:xfrm>
              <a:off x="10505141"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a:extLst>
                <a:ext uri="{FF2B5EF4-FFF2-40B4-BE49-F238E27FC236}">
                  <a16:creationId xmlns:a16="http://schemas.microsoft.com/office/drawing/2014/main" id="{6128EB2A-2453-A64F-A4FF-DFC76ABA866E}"/>
                </a:ext>
              </a:extLst>
            </p:cNvPr>
            <p:cNvSpPr/>
            <p:nvPr/>
          </p:nvSpPr>
          <p:spPr>
            <a:xfrm>
              <a:off x="10505141"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a:extLst>
                <a:ext uri="{FF2B5EF4-FFF2-40B4-BE49-F238E27FC236}">
                  <a16:creationId xmlns:a16="http://schemas.microsoft.com/office/drawing/2014/main" id="{143DCBF8-589A-2047-B65D-BC77551AE113}"/>
                </a:ext>
              </a:extLst>
            </p:cNvPr>
            <p:cNvSpPr/>
            <p:nvPr/>
          </p:nvSpPr>
          <p:spPr>
            <a:xfrm>
              <a:off x="10505141"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a:extLst>
                <a:ext uri="{FF2B5EF4-FFF2-40B4-BE49-F238E27FC236}">
                  <a16:creationId xmlns:a16="http://schemas.microsoft.com/office/drawing/2014/main" id="{C0A1A21B-1739-7040-873F-EA6A8A49D2D1}"/>
                </a:ext>
              </a:extLst>
            </p:cNvPr>
            <p:cNvSpPr/>
            <p:nvPr/>
          </p:nvSpPr>
          <p:spPr>
            <a:xfrm>
              <a:off x="10505141"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02" name="Rectangle 301">
              <a:extLst>
                <a:ext uri="{FF2B5EF4-FFF2-40B4-BE49-F238E27FC236}">
                  <a16:creationId xmlns:a16="http://schemas.microsoft.com/office/drawing/2014/main" id="{1E497417-9346-EA46-B3A2-E5C8AACFF373}"/>
                </a:ext>
              </a:extLst>
            </p:cNvPr>
            <p:cNvSpPr/>
            <p:nvPr/>
          </p:nvSpPr>
          <p:spPr>
            <a:xfrm>
              <a:off x="10505141"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BBEDA621-6F23-F94C-BAD6-AC61DA6F8241}"/>
                </a:ext>
              </a:extLst>
            </p:cNvPr>
            <p:cNvSpPr/>
            <p:nvPr/>
          </p:nvSpPr>
          <p:spPr>
            <a:xfrm>
              <a:off x="10505141"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C88B3ED3-2850-2A44-B0BE-ABD322022AF6}"/>
                </a:ext>
              </a:extLst>
            </p:cNvPr>
            <p:cNvSpPr/>
            <p:nvPr/>
          </p:nvSpPr>
          <p:spPr>
            <a:xfrm>
              <a:off x="10505141"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a:extLst>
                <a:ext uri="{FF2B5EF4-FFF2-40B4-BE49-F238E27FC236}">
                  <a16:creationId xmlns:a16="http://schemas.microsoft.com/office/drawing/2014/main" id="{BCF49428-11DC-5846-A0B6-AFC27E13F7BC}"/>
                </a:ext>
              </a:extLst>
            </p:cNvPr>
            <p:cNvSpPr/>
            <p:nvPr/>
          </p:nvSpPr>
          <p:spPr>
            <a:xfrm>
              <a:off x="10505141"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4D1787C5-DC60-5148-9E5F-C79E95C6CB82}"/>
                </a:ext>
              </a:extLst>
            </p:cNvPr>
            <p:cNvSpPr/>
            <p:nvPr/>
          </p:nvSpPr>
          <p:spPr>
            <a:xfrm>
              <a:off x="9475368"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07" name="Rectangle 306">
              <a:extLst>
                <a:ext uri="{FF2B5EF4-FFF2-40B4-BE49-F238E27FC236}">
                  <a16:creationId xmlns:a16="http://schemas.microsoft.com/office/drawing/2014/main" id="{6DFDC034-C1B2-EA40-BE0E-55C6CFB855E7}"/>
                </a:ext>
              </a:extLst>
            </p:cNvPr>
            <p:cNvSpPr/>
            <p:nvPr/>
          </p:nvSpPr>
          <p:spPr>
            <a:xfrm>
              <a:off x="9268175"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F564AB55-840B-F747-B546-B20C25A13A6C}"/>
                </a:ext>
              </a:extLst>
            </p:cNvPr>
            <p:cNvSpPr/>
            <p:nvPr/>
          </p:nvSpPr>
          <p:spPr>
            <a:xfrm>
              <a:off x="9059882"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a:extLst>
                <a:ext uri="{FF2B5EF4-FFF2-40B4-BE49-F238E27FC236}">
                  <a16:creationId xmlns:a16="http://schemas.microsoft.com/office/drawing/2014/main" id="{DCAF6DA8-62AA-BD4E-B4E2-669C68905E0A}"/>
                </a:ext>
              </a:extLst>
            </p:cNvPr>
            <p:cNvSpPr/>
            <p:nvPr/>
          </p:nvSpPr>
          <p:spPr>
            <a:xfrm>
              <a:off x="8857113"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12023D15-D8DD-C847-9155-19142ED305A1}"/>
                </a:ext>
              </a:extLst>
            </p:cNvPr>
            <p:cNvSpPr/>
            <p:nvPr/>
          </p:nvSpPr>
          <p:spPr>
            <a:xfrm>
              <a:off x="8650941"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A1592080-6661-7244-9C15-5C0FDAEF43A0}"/>
                </a:ext>
              </a:extLst>
            </p:cNvPr>
            <p:cNvSpPr/>
            <p:nvPr/>
          </p:nvSpPr>
          <p:spPr>
            <a:xfrm>
              <a:off x="10299961"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12" name="Rectangle 311">
              <a:extLst>
                <a:ext uri="{FF2B5EF4-FFF2-40B4-BE49-F238E27FC236}">
                  <a16:creationId xmlns:a16="http://schemas.microsoft.com/office/drawing/2014/main" id="{BA7D0068-40E4-9045-8702-AFA55AB2A6F1}"/>
                </a:ext>
              </a:extLst>
            </p:cNvPr>
            <p:cNvSpPr/>
            <p:nvPr/>
          </p:nvSpPr>
          <p:spPr>
            <a:xfrm>
              <a:off x="10092768"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a:extLst>
                <a:ext uri="{FF2B5EF4-FFF2-40B4-BE49-F238E27FC236}">
                  <a16:creationId xmlns:a16="http://schemas.microsoft.com/office/drawing/2014/main" id="{6301DBCE-D7E6-4C4C-8519-E7FF9D5EB960}"/>
                </a:ext>
              </a:extLst>
            </p:cNvPr>
            <p:cNvSpPr/>
            <p:nvPr/>
          </p:nvSpPr>
          <p:spPr>
            <a:xfrm>
              <a:off x="9884475"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a:extLst>
                <a:ext uri="{FF2B5EF4-FFF2-40B4-BE49-F238E27FC236}">
                  <a16:creationId xmlns:a16="http://schemas.microsoft.com/office/drawing/2014/main" id="{6CAB0B9D-99FA-C445-84D3-90FA83EAF542}"/>
                </a:ext>
              </a:extLst>
            </p:cNvPr>
            <p:cNvSpPr/>
            <p:nvPr/>
          </p:nvSpPr>
          <p:spPr>
            <a:xfrm>
              <a:off x="9681706"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a:extLst>
                <a:ext uri="{FF2B5EF4-FFF2-40B4-BE49-F238E27FC236}">
                  <a16:creationId xmlns:a16="http://schemas.microsoft.com/office/drawing/2014/main" id="{9FD96FFE-E24C-0F4F-B494-B8DD56E56E03}"/>
                </a:ext>
              </a:extLst>
            </p:cNvPr>
            <p:cNvSpPr/>
            <p:nvPr/>
          </p:nvSpPr>
          <p:spPr>
            <a:xfrm>
              <a:off x="10505141"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6" name="Group 315">
              <a:extLst>
                <a:ext uri="{FF2B5EF4-FFF2-40B4-BE49-F238E27FC236}">
                  <a16:creationId xmlns:a16="http://schemas.microsoft.com/office/drawing/2014/main" id="{46AC14A9-6BBF-9846-8167-F90E22B60788}"/>
                </a:ext>
              </a:extLst>
            </p:cNvPr>
            <p:cNvGrpSpPr/>
            <p:nvPr/>
          </p:nvGrpSpPr>
          <p:grpSpPr>
            <a:xfrm>
              <a:off x="10708341" y="2182233"/>
              <a:ext cx="770015" cy="2263967"/>
              <a:chOff x="10708341" y="2182233"/>
              <a:chExt cx="770015" cy="2263967"/>
            </a:xfrm>
          </p:grpSpPr>
          <p:sp>
            <p:nvSpPr>
              <p:cNvPr id="362" name="Rectangle 361">
                <a:extLst>
                  <a:ext uri="{FF2B5EF4-FFF2-40B4-BE49-F238E27FC236}">
                    <a16:creationId xmlns:a16="http://schemas.microsoft.com/office/drawing/2014/main" id="{22F64585-B251-9142-BF06-F8B2836B5700}"/>
                  </a:ext>
                </a:extLst>
              </p:cNvPr>
              <p:cNvSpPr/>
              <p:nvPr/>
            </p:nvSpPr>
            <p:spPr>
              <a:xfrm>
                <a:off x="1132557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a:extLst>
                  <a:ext uri="{FF2B5EF4-FFF2-40B4-BE49-F238E27FC236}">
                    <a16:creationId xmlns:a16="http://schemas.microsoft.com/office/drawing/2014/main" id="{254F2092-82C8-084C-B00F-581953CE3059}"/>
                  </a:ext>
                </a:extLst>
              </p:cNvPr>
              <p:cNvSpPr/>
              <p:nvPr/>
            </p:nvSpPr>
            <p:spPr>
              <a:xfrm>
                <a:off x="11117282"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ectangle 363">
                <a:extLst>
                  <a:ext uri="{FF2B5EF4-FFF2-40B4-BE49-F238E27FC236}">
                    <a16:creationId xmlns:a16="http://schemas.microsoft.com/office/drawing/2014/main" id="{8D378E76-68CD-0A44-B42F-CD64330538F8}"/>
                  </a:ext>
                </a:extLst>
              </p:cNvPr>
              <p:cNvSpPr/>
              <p:nvPr/>
            </p:nvSpPr>
            <p:spPr>
              <a:xfrm>
                <a:off x="10914513"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65" name="Rectangle 364">
                <a:extLst>
                  <a:ext uri="{FF2B5EF4-FFF2-40B4-BE49-F238E27FC236}">
                    <a16:creationId xmlns:a16="http://schemas.microsoft.com/office/drawing/2014/main" id="{66990BFF-90A4-CC48-9000-6263905706A1}"/>
                  </a:ext>
                </a:extLst>
              </p:cNvPr>
              <p:cNvSpPr/>
              <p:nvPr/>
            </p:nvSpPr>
            <p:spPr>
              <a:xfrm>
                <a:off x="107083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ectangle 365">
                <a:extLst>
                  <a:ext uri="{FF2B5EF4-FFF2-40B4-BE49-F238E27FC236}">
                    <a16:creationId xmlns:a16="http://schemas.microsoft.com/office/drawing/2014/main" id="{FC1A8F02-A52F-1B49-BD15-70C7F59F18D1}"/>
                  </a:ext>
                </a:extLst>
              </p:cNvPr>
              <p:cNvSpPr/>
              <p:nvPr/>
            </p:nvSpPr>
            <p:spPr>
              <a:xfrm>
                <a:off x="11325575"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ectangle 366">
                <a:extLst>
                  <a:ext uri="{FF2B5EF4-FFF2-40B4-BE49-F238E27FC236}">
                    <a16:creationId xmlns:a16="http://schemas.microsoft.com/office/drawing/2014/main" id="{58AB975F-8723-D942-BE2A-F1369436576B}"/>
                  </a:ext>
                </a:extLst>
              </p:cNvPr>
              <p:cNvSpPr/>
              <p:nvPr/>
            </p:nvSpPr>
            <p:spPr>
              <a:xfrm>
                <a:off x="1132557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Rectangle 367">
                <a:extLst>
                  <a:ext uri="{FF2B5EF4-FFF2-40B4-BE49-F238E27FC236}">
                    <a16:creationId xmlns:a16="http://schemas.microsoft.com/office/drawing/2014/main" id="{0CF1E7B4-80C2-EE4E-BEAA-3EA3199216F1}"/>
                  </a:ext>
                </a:extLst>
              </p:cNvPr>
              <p:cNvSpPr/>
              <p:nvPr/>
            </p:nvSpPr>
            <p:spPr>
              <a:xfrm>
                <a:off x="1132557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69" name="Rectangle 368">
                <a:extLst>
                  <a:ext uri="{FF2B5EF4-FFF2-40B4-BE49-F238E27FC236}">
                    <a16:creationId xmlns:a16="http://schemas.microsoft.com/office/drawing/2014/main" id="{1582A772-85AC-A24B-A9DB-6DDB2F8DD03F}"/>
                  </a:ext>
                </a:extLst>
              </p:cNvPr>
              <p:cNvSpPr/>
              <p:nvPr/>
            </p:nvSpPr>
            <p:spPr>
              <a:xfrm>
                <a:off x="11117282"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369">
                <a:extLst>
                  <a:ext uri="{FF2B5EF4-FFF2-40B4-BE49-F238E27FC236}">
                    <a16:creationId xmlns:a16="http://schemas.microsoft.com/office/drawing/2014/main" id="{B92BDB8D-1EDA-0842-9A36-B8CF052223BC}"/>
                  </a:ext>
                </a:extLst>
              </p:cNvPr>
              <p:cNvSpPr/>
              <p:nvPr/>
            </p:nvSpPr>
            <p:spPr>
              <a:xfrm>
                <a:off x="11117282"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370">
                <a:extLst>
                  <a:ext uri="{FF2B5EF4-FFF2-40B4-BE49-F238E27FC236}">
                    <a16:creationId xmlns:a16="http://schemas.microsoft.com/office/drawing/2014/main" id="{4C99E9DF-7451-2E4B-A404-6327931B948F}"/>
                  </a:ext>
                </a:extLst>
              </p:cNvPr>
              <p:cNvSpPr/>
              <p:nvPr/>
            </p:nvSpPr>
            <p:spPr>
              <a:xfrm>
                <a:off x="10914513"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72" name="Rectangle 371">
                <a:extLst>
                  <a:ext uri="{FF2B5EF4-FFF2-40B4-BE49-F238E27FC236}">
                    <a16:creationId xmlns:a16="http://schemas.microsoft.com/office/drawing/2014/main" id="{C3C655FF-4D87-7141-A29D-F76208FECE52}"/>
                  </a:ext>
                </a:extLst>
              </p:cNvPr>
              <p:cNvSpPr/>
              <p:nvPr/>
            </p:nvSpPr>
            <p:spPr>
              <a:xfrm>
                <a:off x="10708341"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372">
                <a:extLst>
                  <a:ext uri="{FF2B5EF4-FFF2-40B4-BE49-F238E27FC236}">
                    <a16:creationId xmlns:a16="http://schemas.microsoft.com/office/drawing/2014/main" id="{249CFA5C-3DDA-8B4F-A83A-415AA7883524}"/>
                  </a:ext>
                </a:extLst>
              </p:cNvPr>
              <p:cNvSpPr/>
              <p:nvPr/>
            </p:nvSpPr>
            <p:spPr>
              <a:xfrm>
                <a:off x="1132557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373">
                <a:extLst>
                  <a:ext uri="{FF2B5EF4-FFF2-40B4-BE49-F238E27FC236}">
                    <a16:creationId xmlns:a16="http://schemas.microsoft.com/office/drawing/2014/main" id="{5C68EE17-0B55-C342-867E-F7EC7D5A5C06}"/>
                  </a:ext>
                </a:extLst>
              </p:cNvPr>
              <p:cNvSpPr/>
              <p:nvPr/>
            </p:nvSpPr>
            <p:spPr>
              <a:xfrm>
                <a:off x="11117282"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374">
                <a:extLst>
                  <a:ext uri="{FF2B5EF4-FFF2-40B4-BE49-F238E27FC236}">
                    <a16:creationId xmlns:a16="http://schemas.microsoft.com/office/drawing/2014/main" id="{E8D4F8DF-A9BA-C344-885B-5ED4E31185A1}"/>
                  </a:ext>
                </a:extLst>
              </p:cNvPr>
              <p:cNvSpPr/>
              <p:nvPr/>
            </p:nvSpPr>
            <p:spPr>
              <a:xfrm>
                <a:off x="10914513"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ectangle 375">
                <a:extLst>
                  <a:ext uri="{FF2B5EF4-FFF2-40B4-BE49-F238E27FC236}">
                    <a16:creationId xmlns:a16="http://schemas.microsoft.com/office/drawing/2014/main" id="{3FC8CB02-2C4A-2D4F-BFE0-F3CC15B53B35}"/>
                  </a:ext>
                </a:extLst>
              </p:cNvPr>
              <p:cNvSpPr/>
              <p:nvPr/>
            </p:nvSpPr>
            <p:spPr>
              <a:xfrm>
                <a:off x="107083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376">
                <a:extLst>
                  <a:ext uri="{FF2B5EF4-FFF2-40B4-BE49-F238E27FC236}">
                    <a16:creationId xmlns:a16="http://schemas.microsoft.com/office/drawing/2014/main" id="{832DB222-5B97-7A42-B205-018A24EA71FE}"/>
                  </a:ext>
                </a:extLst>
              </p:cNvPr>
              <p:cNvSpPr/>
              <p:nvPr/>
            </p:nvSpPr>
            <p:spPr>
              <a:xfrm>
                <a:off x="11117282"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377">
                <a:extLst>
                  <a:ext uri="{FF2B5EF4-FFF2-40B4-BE49-F238E27FC236}">
                    <a16:creationId xmlns:a16="http://schemas.microsoft.com/office/drawing/2014/main" id="{5020C504-0AFE-954D-BA2B-B8C40B5BC289}"/>
                  </a:ext>
                </a:extLst>
              </p:cNvPr>
              <p:cNvSpPr/>
              <p:nvPr/>
            </p:nvSpPr>
            <p:spPr>
              <a:xfrm>
                <a:off x="10914513"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Rectangle 378">
                <a:extLst>
                  <a:ext uri="{FF2B5EF4-FFF2-40B4-BE49-F238E27FC236}">
                    <a16:creationId xmlns:a16="http://schemas.microsoft.com/office/drawing/2014/main" id="{C4856AD4-B462-E742-8744-1B80C3387DCB}"/>
                  </a:ext>
                </a:extLst>
              </p:cNvPr>
              <p:cNvSpPr/>
              <p:nvPr/>
            </p:nvSpPr>
            <p:spPr>
              <a:xfrm>
                <a:off x="107083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Rectangle 379">
                <a:extLst>
                  <a:ext uri="{FF2B5EF4-FFF2-40B4-BE49-F238E27FC236}">
                    <a16:creationId xmlns:a16="http://schemas.microsoft.com/office/drawing/2014/main" id="{0A3AB29D-2187-5C40-A17B-A2538A677D5A}"/>
                  </a:ext>
                </a:extLst>
              </p:cNvPr>
              <p:cNvSpPr/>
              <p:nvPr/>
            </p:nvSpPr>
            <p:spPr>
              <a:xfrm>
                <a:off x="10914513"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ectangle 380">
                <a:extLst>
                  <a:ext uri="{FF2B5EF4-FFF2-40B4-BE49-F238E27FC236}">
                    <a16:creationId xmlns:a16="http://schemas.microsoft.com/office/drawing/2014/main" id="{A577DABD-AB2B-AE43-9F2F-78B2574C360E}"/>
                  </a:ext>
                </a:extLst>
              </p:cNvPr>
              <p:cNvSpPr/>
              <p:nvPr/>
            </p:nvSpPr>
            <p:spPr>
              <a:xfrm>
                <a:off x="10708341"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Rectangle 381">
                <a:extLst>
                  <a:ext uri="{FF2B5EF4-FFF2-40B4-BE49-F238E27FC236}">
                    <a16:creationId xmlns:a16="http://schemas.microsoft.com/office/drawing/2014/main" id="{8047BD2E-FC40-614C-A871-E67DFDA314C0}"/>
                  </a:ext>
                </a:extLst>
              </p:cNvPr>
              <p:cNvSpPr/>
              <p:nvPr/>
            </p:nvSpPr>
            <p:spPr>
              <a:xfrm>
                <a:off x="1132557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Rectangle 382">
                <a:extLst>
                  <a:ext uri="{FF2B5EF4-FFF2-40B4-BE49-F238E27FC236}">
                    <a16:creationId xmlns:a16="http://schemas.microsoft.com/office/drawing/2014/main" id="{8D2A4012-A4E7-D745-A153-5972B1AC9969}"/>
                  </a:ext>
                </a:extLst>
              </p:cNvPr>
              <p:cNvSpPr/>
              <p:nvPr/>
            </p:nvSpPr>
            <p:spPr>
              <a:xfrm>
                <a:off x="11117282"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Rectangle 383">
                <a:extLst>
                  <a:ext uri="{FF2B5EF4-FFF2-40B4-BE49-F238E27FC236}">
                    <a16:creationId xmlns:a16="http://schemas.microsoft.com/office/drawing/2014/main" id="{22E128A2-419C-784E-8D66-913CD820744B}"/>
                  </a:ext>
                </a:extLst>
              </p:cNvPr>
              <p:cNvSpPr/>
              <p:nvPr/>
            </p:nvSpPr>
            <p:spPr>
              <a:xfrm>
                <a:off x="10914513"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85" name="Rectangle 384">
                <a:extLst>
                  <a:ext uri="{FF2B5EF4-FFF2-40B4-BE49-F238E27FC236}">
                    <a16:creationId xmlns:a16="http://schemas.microsoft.com/office/drawing/2014/main" id="{32583464-17FF-DA49-8908-BF806D568294}"/>
                  </a:ext>
                </a:extLst>
              </p:cNvPr>
              <p:cNvSpPr/>
              <p:nvPr/>
            </p:nvSpPr>
            <p:spPr>
              <a:xfrm>
                <a:off x="107083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ectangle 385">
                <a:extLst>
                  <a:ext uri="{FF2B5EF4-FFF2-40B4-BE49-F238E27FC236}">
                    <a16:creationId xmlns:a16="http://schemas.microsoft.com/office/drawing/2014/main" id="{2B9F9D6D-67C3-224C-86FF-18B8140280F3}"/>
                  </a:ext>
                </a:extLst>
              </p:cNvPr>
              <p:cNvSpPr/>
              <p:nvPr/>
            </p:nvSpPr>
            <p:spPr>
              <a:xfrm>
                <a:off x="1132557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ectangle 386">
                <a:extLst>
                  <a:ext uri="{FF2B5EF4-FFF2-40B4-BE49-F238E27FC236}">
                    <a16:creationId xmlns:a16="http://schemas.microsoft.com/office/drawing/2014/main" id="{4DB84EEB-B171-144B-A1EC-651BA3479D00}"/>
                  </a:ext>
                </a:extLst>
              </p:cNvPr>
              <p:cNvSpPr/>
              <p:nvPr/>
            </p:nvSpPr>
            <p:spPr>
              <a:xfrm>
                <a:off x="1132557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88" name="Rectangle 387">
                <a:extLst>
                  <a:ext uri="{FF2B5EF4-FFF2-40B4-BE49-F238E27FC236}">
                    <a16:creationId xmlns:a16="http://schemas.microsoft.com/office/drawing/2014/main" id="{53DBFFD7-9FB2-E141-8B85-EEC5D7D46814}"/>
                  </a:ext>
                </a:extLst>
              </p:cNvPr>
              <p:cNvSpPr/>
              <p:nvPr/>
            </p:nvSpPr>
            <p:spPr>
              <a:xfrm>
                <a:off x="11117282"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Rectangle 388">
                <a:extLst>
                  <a:ext uri="{FF2B5EF4-FFF2-40B4-BE49-F238E27FC236}">
                    <a16:creationId xmlns:a16="http://schemas.microsoft.com/office/drawing/2014/main" id="{6348A80A-A00B-CF4A-947B-FD26F19673D4}"/>
                  </a:ext>
                </a:extLst>
              </p:cNvPr>
              <p:cNvSpPr/>
              <p:nvPr/>
            </p:nvSpPr>
            <p:spPr>
              <a:xfrm>
                <a:off x="1132557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Rectangle 389">
                <a:extLst>
                  <a:ext uri="{FF2B5EF4-FFF2-40B4-BE49-F238E27FC236}">
                    <a16:creationId xmlns:a16="http://schemas.microsoft.com/office/drawing/2014/main" id="{D668DDC1-51CD-6D43-9398-A5AD66B41F31}"/>
                  </a:ext>
                </a:extLst>
              </p:cNvPr>
              <p:cNvSpPr/>
              <p:nvPr/>
            </p:nvSpPr>
            <p:spPr>
              <a:xfrm>
                <a:off x="11117282"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Rectangle 390">
                <a:extLst>
                  <a:ext uri="{FF2B5EF4-FFF2-40B4-BE49-F238E27FC236}">
                    <a16:creationId xmlns:a16="http://schemas.microsoft.com/office/drawing/2014/main" id="{7D736EA6-4DD4-0441-B73A-7BA7272579F3}"/>
                  </a:ext>
                </a:extLst>
              </p:cNvPr>
              <p:cNvSpPr/>
              <p:nvPr/>
            </p:nvSpPr>
            <p:spPr>
              <a:xfrm>
                <a:off x="10914513"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ectangle 391">
                <a:extLst>
                  <a:ext uri="{FF2B5EF4-FFF2-40B4-BE49-F238E27FC236}">
                    <a16:creationId xmlns:a16="http://schemas.microsoft.com/office/drawing/2014/main" id="{D6177829-3BD4-CA4A-992C-C987D38202F6}"/>
                  </a:ext>
                </a:extLst>
              </p:cNvPr>
              <p:cNvSpPr/>
              <p:nvPr/>
            </p:nvSpPr>
            <p:spPr>
              <a:xfrm>
                <a:off x="107083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ectangle 392">
                <a:extLst>
                  <a:ext uri="{FF2B5EF4-FFF2-40B4-BE49-F238E27FC236}">
                    <a16:creationId xmlns:a16="http://schemas.microsoft.com/office/drawing/2014/main" id="{FED6A318-305A-6044-9C91-CDDFB63A5C23}"/>
                  </a:ext>
                </a:extLst>
              </p:cNvPr>
              <p:cNvSpPr/>
              <p:nvPr/>
            </p:nvSpPr>
            <p:spPr>
              <a:xfrm>
                <a:off x="11117282"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Rectangle 393">
                <a:extLst>
                  <a:ext uri="{FF2B5EF4-FFF2-40B4-BE49-F238E27FC236}">
                    <a16:creationId xmlns:a16="http://schemas.microsoft.com/office/drawing/2014/main" id="{0C599DF7-280F-064A-A837-25CFEE8047B7}"/>
                  </a:ext>
                </a:extLst>
              </p:cNvPr>
              <p:cNvSpPr/>
              <p:nvPr/>
            </p:nvSpPr>
            <p:spPr>
              <a:xfrm>
                <a:off x="10914513"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Rectangle 394">
                <a:extLst>
                  <a:ext uri="{FF2B5EF4-FFF2-40B4-BE49-F238E27FC236}">
                    <a16:creationId xmlns:a16="http://schemas.microsoft.com/office/drawing/2014/main" id="{16E053CD-7113-9347-9598-609139E004C3}"/>
                  </a:ext>
                </a:extLst>
              </p:cNvPr>
              <p:cNvSpPr/>
              <p:nvPr/>
            </p:nvSpPr>
            <p:spPr>
              <a:xfrm>
                <a:off x="107083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Rectangle 395">
                <a:extLst>
                  <a:ext uri="{FF2B5EF4-FFF2-40B4-BE49-F238E27FC236}">
                    <a16:creationId xmlns:a16="http://schemas.microsoft.com/office/drawing/2014/main" id="{60CEBA59-9D82-D249-A559-6AB7066E795F}"/>
                  </a:ext>
                </a:extLst>
              </p:cNvPr>
              <p:cNvSpPr/>
              <p:nvPr/>
            </p:nvSpPr>
            <p:spPr>
              <a:xfrm>
                <a:off x="10914513"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Rectangle 396">
                <a:extLst>
                  <a:ext uri="{FF2B5EF4-FFF2-40B4-BE49-F238E27FC236}">
                    <a16:creationId xmlns:a16="http://schemas.microsoft.com/office/drawing/2014/main" id="{A56CDC98-F256-CD4C-A898-9C4B18E4C1D2}"/>
                  </a:ext>
                </a:extLst>
              </p:cNvPr>
              <p:cNvSpPr/>
              <p:nvPr/>
            </p:nvSpPr>
            <p:spPr>
              <a:xfrm>
                <a:off x="10708341"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Rectangle 397">
                <a:extLst>
                  <a:ext uri="{FF2B5EF4-FFF2-40B4-BE49-F238E27FC236}">
                    <a16:creationId xmlns:a16="http://schemas.microsoft.com/office/drawing/2014/main" id="{03623524-734E-6542-881B-DF82ADF2704B}"/>
                  </a:ext>
                </a:extLst>
              </p:cNvPr>
              <p:cNvSpPr/>
              <p:nvPr/>
            </p:nvSpPr>
            <p:spPr>
              <a:xfrm>
                <a:off x="1132557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Rectangle 398">
                <a:extLst>
                  <a:ext uri="{FF2B5EF4-FFF2-40B4-BE49-F238E27FC236}">
                    <a16:creationId xmlns:a16="http://schemas.microsoft.com/office/drawing/2014/main" id="{3B9AA13B-092F-3649-8CE8-78401AA46295}"/>
                  </a:ext>
                </a:extLst>
              </p:cNvPr>
              <p:cNvSpPr/>
              <p:nvPr/>
            </p:nvSpPr>
            <p:spPr>
              <a:xfrm>
                <a:off x="11117282"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Rectangle 399">
                <a:extLst>
                  <a:ext uri="{FF2B5EF4-FFF2-40B4-BE49-F238E27FC236}">
                    <a16:creationId xmlns:a16="http://schemas.microsoft.com/office/drawing/2014/main" id="{34357266-BC8B-9E4E-8223-6636772732CF}"/>
                  </a:ext>
                </a:extLst>
              </p:cNvPr>
              <p:cNvSpPr/>
              <p:nvPr/>
            </p:nvSpPr>
            <p:spPr>
              <a:xfrm>
                <a:off x="10914513"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Rectangle 400">
                <a:extLst>
                  <a:ext uri="{FF2B5EF4-FFF2-40B4-BE49-F238E27FC236}">
                    <a16:creationId xmlns:a16="http://schemas.microsoft.com/office/drawing/2014/main" id="{278EEBD5-D885-1F4B-A2F1-A63AE51F98D8}"/>
                  </a:ext>
                </a:extLst>
              </p:cNvPr>
              <p:cNvSpPr/>
              <p:nvPr/>
            </p:nvSpPr>
            <p:spPr>
              <a:xfrm>
                <a:off x="10708341"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ectangle 401">
                <a:extLst>
                  <a:ext uri="{FF2B5EF4-FFF2-40B4-BE49-F238E27FC236}">
                    <a16:creationId xmlns:a16="http://schemas.microsoft.com/office/drawing/2014/main" id="{A61AED78-C43F-4643-84D4-37C91549A485}"/>
                  </a:ext>
                </a:extLst>
              </p:cNvPr>
              <p:cNvSpPr/>
              <p:nvPr/>
            </p:nvSpPr>
            <p:spPr>
              <a:xfrm>
                <a:off x="11117282" y="42934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ectangle 402">
                <a:extLst>
                  <a:ext uri="{FF2B5EF4-FFF2-40B4-BE49-F238E27FC236}">
                    <a16:creationId xmlns:a16="http://schemas.microsoft.com/office/drawing/2014/main" id="{7A0FC042-A2AC-9448-92BE-68FB3BF377BC}"/>
                  </a:ext>
                </a:extLst>
              </p:cNvPr>
              <p:cNvSpPr/>
              <p:nvPr/>
            </p:nvSpPr>
            <p:spPr>
              <a:xfrm>
                <a:off x="10914513" y="429255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Rectangle 403">
                <a:extLst>
                  <a:ext uri="{FF2B5EF4-FFF2-40B4-BE49-F238E27FC236}">
                    <a16:creationId xmlns:a16="http://schemas.microsoft.com/office/drawing/2014/main" id="{158A4D66-48A0-4142-B77A-516EF3F35331}"/>
                  </a:ext>
                </a:extLst>
              </p:cNvPr>
              <p:cNvSpPr/>
              <p:nvPr/>
            </p:nvSpPr>
            <p:spPr>
              <a:xfrm>
                <a:off x="10708341" y="429255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ectangle 404">
                <a:extLst>
                  <a:ext uri="{FF2B5EF4-FFF2-40B4-BE49-F238E27FC236}">
                    <a16:creationId xmlns:a16="http://schemas.microsoft.com/office/drawing/2014/main" id="{798CA37C-F2CB-F342-A575-0D001D7E551B}"/>
                  </a:ext>
                </a:extLst>
              </p:cNvPr>
              <p:cNvSpPr/>
              <p:nvPr/>
            </p:nvSpPr>
            <p:spPr>
              <a:xfrm>
                <a:off x="11325575" y="429142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 name="Group 316">
              <a:extLst>
                <a:ext uri="{FF2B5EF4-FFF2-40B4-BE49-F238E27FC236}">
                  <a16:creationId xmlns:a16="http://schemas.microsoft.com/office/drawing/2014/main" id="{A44AB42B-A978-6343-8879-3F9A924D606A}"/>
                </a:ext>
              </a:extLst>
            </p:cNvPr>
            <p:cNvGrpSpPr/>
            <p:nvPr/>
          </p:nvGrpSpPr>
          <p:grpSpPr>
            <a:xfrm>
              <a:off x="11533094" y="2182233"/>
              <a:ext cx="770015" cy="2263967"/>
              <a:chOff x="10708341" y="2182233"/>
              <a:chExt cx="770015" cy="2263967"/>
            </a:xfrm>
          </p:grpSpPr>
          <p:sp>
            <p:nvSpPr>
              <p:cNvPr id="318" name="Rectangle 317">
                <a:extLst>
                  <a:ext uri="{FF2B5EF4-FFF2-40B4-BE49-F238E27FC236}">
                    <a16:creationId xmlns:a16="http://schemas.microsoft.com/office/drawing/2014/main" id="{22B67771-E792-C84D-A548-0146988455F1}"/>
                  </a:ext>
                </a:extLst>
              </p:cNvPr>
              <p:cNvSpPr/>
              <p:nvPr/>
            </p:nvSpPr>
            <p:spPr>
              <a:xfrm>
                <a:off x="1132557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a:extLst>
                  <a:ext uri="{FF2B5EF4-FFF2-40B4-BE49-F238E27FC236}">
                    <a16:creationId xmlns:a16="http://schemas.microsoft.com/office/drawing/2014/main" id="{6CE292FB-46D2-2D42-88EB-C59E5DED8590}"/>
                  </a:ext>
                </a:extLst>
              </p:cNvPr>
              <p:cNvSpPr/>
              <p:nvPr/>
            </p:nvSpPr>
            <p:spPr>
              <a:xfrm>
                <a:off x="11117282"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a:extLst>
                  <a:ext uri="{FF2B5EF4-FFF2-40B4-BE49-F238E27FC236}">
                    <a16:creationId xmlns:a16="http://schemas.microsoft.com/office/drawing/2014/main" id="{6E762DD6-DCCB-8042-8E23-0704E3113ED3}"/>
                  </a:ext>
                </a:extLst>
              </p:cNvPr>
              <p:cNvSpPr/>
              <p:nvPr/>
            </p:nvSpPr>
            <p:spPr>
              <a:xfrm>
                <a:off x="10914513"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21" name="Rectangle 320">
                <a:extLst>
                  <a:ext uri="{FF2B5EF4-FFF2-40B4-BE49-F238E27FC236}">
                    <a16:creationId xmlns:a16="http://schemas.microsoft.com/office/drawing/2014/main" id="{FA300561-5EC4-274F-81F5-8FEF5D50F4C9}"/>
                  </a:ext>
                </a:extLst>
              </p:cNvPr>
              <p:cNvSpPr/>
              <p:nvPr/>
            </p:nvSpPr>
            <p:spPr>
              <a:xfrm>
                <a:off x="107083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E48A9ACF-5583-554F-8948-CA4C12111A55}"/>
                  </a:ext>
                </a:extLst>
              </p:cNvPr>
              <p:cNvSpPr/>
              <p:nvPr/>
            </p:nvSpPr>
            <p:spPr>
              <a:xfrm>
                <a:off x="11325575"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a:extLst>
                  <a:ext uri="{FF2B5EF4-FFF2-40B4-BE49-F238E27FC236}">
                    <a16:creationId xmlns:a16="http://schemas.microsoft.com/office/drawing/2014/main" id="{AF3C28F3-6B03-B140-8A63-44E911B6727A}"/>
                  </a:ext>
                </a:extLst>
              </p:cNvPr>
              <p:cNvSpPr/>
              <p:nvPr/>
            </p:nvSpPr>
            <p:spPr>
              <a:xfrm>
                <a:off x="1132557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a:extLst>
                  <a:ext uri="{FF2B5EF4-FFF2-40B4-BE49-F238E27FC236}">
                    <a16:creationId xmlns:a16="http://schemas.microsoft.com/office/drawing/2014/main" id="{C016FE33-2210-EA49-AFDA-A6069ED730D4}"/>
                  </a:ext>
                </a:extLst>
              </p:cNvPr>
              <p:cNvSpPr/>
              <p:nvPr/>
            </p:nvSpPr>
            <p:spPr>
              <a:xfrm>
                <a:off x="1132557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25" name="Rectangle 324">
                <a:extLst>
                  <a:ext uri="{FF2B5EF4-FFF2-40B4-BE49-F238E27FC236}">
                    <a16:creationId xmlns:a16="http://schemas.microsoft.com/office/drawing/2014/main" id="{248DDFEB-98F6-A242-8106-46F285E80339}"/>
                  </a:ext>
                </a:extLst>
              </p:cNvPr>
              <p:cNvSpPr/>
              <p:nvPr/>
            </p:nvSpPr>
            <p:spPr>
              <a:xfrm>
                <a:off x="11117282"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a:extLst>
                  <a:ext uri="{FF2B5EF4-FFF2-40B4-BE49-F238E27FC236}">
                    <a16:creationId xmlns:a16="http://schemas.microsoft.com/office/drawing/2014/main" id="{F96C1675-E2C8-9243-820D-CF05DD5B467C}"/>
                  </a:ext>
                </a:extLst>
              </p:cNvPr>
              <p:cNvSpPr/>
              <p:nvPr/>
            </p:nvSpPr>
            <p:spPr>
              <a:xfrm>
                <a:off x="11117282"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ectangle 326">
                <a:extLst>
                  <a:ext uri="{FF2B5EF4-FFF2-40B4-BE49-F238E27FC236}">
                    <a16:creationId xmlns:a16="http://schemas.microsoft.com/office/drawing/2014/main" id="{28DC03BC-3F5A-8F47-8C5E-B5ABA3B062F8}"/>
                  </a:ext>
                </a:extLst>
              </p:cNvPr>
              <p:cNvSpPr/>
              <p:nvPr/>
            </p:nvSpPr>
            <p:spPr>
              <a:xfrm>
                <a:off x="10914513"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28" name="Rectangle 327">
                <a:extLst>
                  <a:ext uri="{FF2B5EF4-FFF2-40B4-BE49-F238E27FC236}">
                    <a16:creationId xmlns:a16="http://schemas.microsoft.com/office/drawing/2014/main" id="{6323C3E1-643E-D14E-A6DB-06EA8102021C}"/>
                  </a:ext>
                </a:extLst>
              </p:cNvPr>
              <p:cNvSpPr/>
              <p:nvPr/>
            </p:nvSpPr>
            <p:spPr>
              <a:xfrm>
                <a:off x="10708341"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a:extLst>
                  <a:ext uri="{FF2B5EF4-FFF2-40B4-BE49-F238E27FC236}">
                    <a16:creationId xmlns:a16="http://schemas.microsoft.com/office/drawing/2014/main" id="{76C1368E-9907-3D49-B24E-912D0D477D70}"/>
                  </a:ext>
                </a:extLst>
              </p:cNvPr>
              <p:cNvSpPr/>
              <p:nvPr/>
            </p:nvSpPr>
            <p:spPr>
              <a:xfrm>
                <a:off x="1132557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a:extLst>
                  <a:ext uri="{FF2B5EF4-FFF2-40B4-BE49-F238E27FC236}">
                    <a16:creationId xmlns:a16="http://schemas.microsoft.com/office/drawing/2014/main" id="{319C2CEC-B79E-224D-8707-F34FE7EEC9F2}"/>
                  </a:ext>
                </a:extLst>
              </p:cNvPr>
              <p:cNvSpPr/>
              <p:nvPr/>
            </p:nvSpPr>
            <p:spPr>
              <a:xfrm>
                <a:off x="11117282"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330">
                <a:extLst>
                  <a:ext uri="{FF2B5EF4-FFF2-40B4-BE49-F238E27FC236}">
                    <a16:creationId xmlns:a16="http://schemas.microsoft.com/office/drawing/2014/main" id="{D0512551-1591-0A4E-ABEF-422BB911893F}"/>
                  </a:ext>
                </a:extLst>
              </p:cNvPr>
              <p:cNvSpPr/>
              <p:nvPr/>
            </p:nvSpPr>
            <p:spPr>
              <a:xfrm>
                <a:off x="10914513"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Rectangle 331">
                <a:extLst>
                  <a:ext uri="{FF2B5EF4-FFF2-40B4-BE49-F238E27FC236}">
                    <a16:creationId xmlns:a16="http://schemas.microsoft.com/office/drawing/2014/main" id="{21D6CB82-1880-ED48-93BB-97D5F0009BE0}"/>
                  </a:ext>
                </a:extLst>
              </p:cNvPr>
              <p:cNvSpPr/>
              <p:nvPr/>
            </p:nvSpPr>
            <p:spPr>
              <a:xfrm>
                <a:off x="107083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a:extLst>
                  <a:ext uri="{FF2B5EF4-FFF2-40B4-BE49-F238E27FC236}">
                    <a16:creationId xmlns:a16="http://schemas.microsoft.com/office/drawing/2014/main" id="{F6497CC9-76B9-E340-82BC-9DDD9A14F538}"/>
                  </a:ext>
                </a:extLst>
              </p:cNvPr>
              <p:cNvSpPr/>
              <p:nvPr/>
            </p:nvSpPr>
            <p:spPr>
              <a:xfrm>
                <a:off x="11117282"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Rectangle 333">
                <a:extLst>
                  <a:ext uri="{FF2B5EF4-FFF2-40B4-BE49-F238E27FC236}">
                    <a16:creationId xmlns:a16="http://schemas.microsoft.com/office/drawing/2014/main" id="{7352746D-15A9-DC48-B864-EE23ED999A84}"/>
                  </a:ext>
                </a:extLst>
              </p:cNvPr>
              <p:cNvSpPr/>
              <p:nvPr/>
            </p:nvSpPr>
            <p:spPr>
              <a:xfrm>
                <a:off x="10914513"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a:extLst>
                  <a:ext uri="{FF2B5EF4-FFF2-40B4-BE49-F238E27FC236}">
                    <a16:creationId xmlns:a16="http://schemas.microsoft.com/office/drawing/2014/main" id="{4C30721A-395F-1344-91A2-2207109E8EE0}"/>
                  </a:ext>
                </a:extLst>
              </p:cNvPr>
              <p:cNvSpPr/>
              <p:nvPr/>
            </p:nvSpPr>
            <p:spPr>
              <a:xfrm>
                <a:off x="107083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Rectangle 335">
                <a:extLst>
                  <a:ext uri="{FF2B5EF4-FFF2-40B4-BE49-F238E27FC236}">
                    <a16:creationId xmlns:a16="http://schemas.microsoft.com/office/drawing/2014/main" id="{45F62C8F-3167-8142-8BF7-71550665D866}"/>
                  </a:ext>
                </a:extLst>
              </p:cNvPr>
              <p:cNvSpPr/>
              <p:nvPr/>
            </p:nvSpPr>
            <p:spPr>
              <a:xfrm>
                <a:off x="10914513"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Rectangle 336">
                <a:extLst>
                  <a:ext uri="{FF2B5EF4-FFF2-40B4-BE49-F238E27FC236}">
                    <a16:creationId xmlns:a16="http://schemas.microsoft.com/office/drawing/2014/main" id="{4240D692-1C5E-3E46-8B66-8AF417708850}"/>
                  </a:ext>
                </a:extLst>
              </p:cNvPr>
              <p:cNvSpPr/>
              <p:nvPr/>
            </p:nvSpPr>
            <p:spPr>
              <a:xfrm>
                <a:off x="10708341"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337">
                <a:extLst>
                  <a:ext uri="{FF2B5EF4-FFF2-40B4-BE49-F238E27FC236}">
                    <a16:creationId xmlns:a16="http://schemas.microsoft.com/office/drawing/2014/main" id="{2AB28D9C-27DF-E546-B90D-D469FE7BBCB9}"/>
                  </a:ext>
                </a:extLst>
              </p:cNvPr>
              <p:cNvSpPr/>
              <p:nvPr/>
            </p:nvSpPr>
            <p:spPr>
              <a:xfrm>
                <a:off x="1132557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Rectangle 338">
                <a:extLst>
                  <a:ext uri="{FF2B5EF4-FFF2-40B4-BE49-F238E27FC236}">
                    <a16:creationId xmlns:a16="http://schemas.microsoft.com/office/drawing/2014/main" id="{DF1D80C1-ABF5-F440-AF9C-18C2ABDE4800}"/>
                  </a:ext>
                </a:extLst>
              </p:cNvPr>
              <p:cNvSpPr/>
              <p:nvPr/>
            </p:nvSpPr>
            <p:spPr>
              <a:xfrm>
                <a:off x="11117282"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Rectangle 339">
                <a:extLst>
                  <a:ext uri="{FF2B5EF4-FFF2-40B4-BE49-F238E27FC236}">
                    <a16:creationId xmlns:a16="http://schemas.microsoft.com/office/drawing/2014/main" id="{D12A448D-92AD-ED4C-912A-F93B53303024}"/>
                  </a:ext>
                </a:extLst>
              </p:cNvPr>
              <p:cNvSpPr/>
              <p:nvPr/>
            </p:nvSpPr>
            <p:spPr>
              <a:xfrm>
                <a:off x="10914513"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41" name="Rectangle 340">
                <a:extLst>
                  <a:ext uri="{FF2B5EF4-FFF2-40B4-BE49-F238E27FC236}">
                    <a16:creationId xmlns:a16="http://schemas.microsoft.com/office/drawing/2014/main" id="{3B2C5B7F-0735-5F48-8E59-E2374D912311}"/>
                  </a:ext>
                </a:extLst>
              </p:cNvPr>
              <p:cNvSpPr/>
              <p:nvPr/>
            </p:nvSpPr>
            <p:spPr>
              <a:xfrm>
                <a:off x="107083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Rectangle 341">
                <a:extLst>
                  <a:ext uri="{FF2B5EF4-FFF2-40B4-BE49-F238E27FC236}">
                    <a16:creationId xmlns:a16="http://schemas.microsoft.com/office/drawing/2014/main" id="{FB6274E8-B901-2946-8090-B5511F837309}"/>
                  </a:ext>
                </a:extLst>
              </p:cNvPr>
              <p:cNvSpPr/>
              <p:nvPr/>
            </p:nvSpPr>
            <p:spPr>
              <a:xfrm>
                <a:off x="1132557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Rectangle 342">
                <a:extLst>
                  <a:ext uri="{FF2B5EF4-FFF2-40B4-BE49-F238E27FC236}">
                    <a16:creationId xmlns:a16="http://schemas.microsoft.com/office/drawing/2014/main" id="{547AB866-786D-594E-89BD-2234B082AC35}"/>
                  </a:ext>
                </a:extLst>
              </p:cNvPr>
              <p:cNvSpPr/>
              <p:nvPr/>
            </p:nvSpPr>
            <p:spPr>
              <a:xfrm>
                <a:off x="1132557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44" name="Rectangle 343">
                <a:extLst>
                  <a:ext uri="{FF2B5EF4-FFF2-40B4-BE49-F238E27FC236}">
                    <a16:creationId xmlns:a16="http://schemas.microsoft.com/office/drawing/2014/main" id="{3E955A54-C3CF-DA43-9B1F-20E1BEE667FF}"/>
                  </a:ext>
                </a:extLst>
              </p:cNvPr>
              <p:cNvSpPr/>
              <p:nvPr/>
            </p:nvSpPr>
            <p:spPr>
              <a:xfrm>
                <a:off x="11117282"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Rectangle 344">
                <a:extLst>
                  <a:ext uri="{FF2B5EF4-FFF2-40B4-BE49-F238E27FC236}">
                    <a16:creationId xmlns:a16="http://schemas.microsoft.com/office/drawing/2014/main" id="{6D682128-3E9F-1A45-9EBA-1A7FF10E2184}"/>
                  </a:ext>
                </a:extLst>
              </p:cNvPr>
              <p:cNvSpPr/>
              <p:nvPr/>
            </p:nvSpPr>
            <p:spPr>
              <a:xfrm>
                <a:off x="1132557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Rectangle 345">
                <a:extLst>
                  <a:ext uri="{FF2B5EF4-FFF2-40B4-BE49-F238E27FC236}">
                    <a16:creationId xmlns:a16="http://schemas.microsoft.com/office/drawing/2014/main" id="{F1D131B8-9C0A-534A-9A16-442C3DAF818E}"/>
                  </a:ext>
                </a:extLst>
              </p:cNvPr>
              <p:cNvSpPr/>
              <p:nvPr/>
            </p:nvSpPr>
            <p:spPr>
              <a:xfrm>
                <a:off x="11117282"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46">
                <a:extLst>
                  <a:ext uri="{FF2B5EF4-FFF2-40B4-BE49-F238E27FC236}">
                    <a16:creationId xmlns:a16="http://schemas.microsoft.com/office/drawing/2014/main" id="{EFD274D1-5374-C140-ABBA-3524C2533C55}"/>
                  </a:ext>
                </a:extLst>
              </p:cNvPr>
              <p:cNvSpPr/>
              <p:nvPr/>
            </p:nvSpPr>
            <p:spPr>
              <a:xfrm>
                <a:off x="10914513"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347">
                <a:extLst>
                  <a:ext uri="{FF2B5EF4-FFF2-40B4-BE49-F238E27FC236}">
                    <a16:creationId xmlns:a16="http://schemas.microsoft.com/office/drawing/2014/main" id="{FBE67B6B-2B71-6F49-B437-D36EE42CE426}"/>
                  </a:ext>
                </a:extLst>
              </p:cNvPr>
              <p:cNvSpPr/>
              <p:nvPr/>
            </p:nvSpPr>
            <p:spPr>
              <a:xfrm>
                <a:off x="107083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a:extLst>
                  <a:ext uri="{FF2B5EF4-FFF2-40B4-BE49-F238E27FC236}">
                    <a16:creationId xmlns:a16="http://schemas.microsoft.com/office/drawing/2014/main" id="{BF8428CB-6F6F-A449-9372-48036AEA9921}"/>
                  </a:ext>
                </a:extLst>
              </p:cNvPr>
              <p:cNvSpPr/>
              <p:nvPr/>
            </p:nvSpPr>
            <p:spPr>
              <a:xfrm>
                <a:off x="11117282"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8663A48D-5B5A-354D-9BFB-AA2B88E8005D}"/>
                  </a:ext>
                </a:extLst>
              </p:cNvPr>
              <p:cNvSpPr/>
              <p:nvPr/>
            </p:nvSpPr>
            <p:spPr>
              <a:xfrm>
                <a:off x="10914513"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ectangle 350">
                <a:extLst>
                  <a:ext uri="{FF2B5EF4-FFF2-40B4-BE49-F238E27FC236}">
                    <a16:creationId xmlns:a16="http://schemas.microsoft.com/office/drawing/2014/main" id="{D9E2C2F5-B2D6-AE42-B352-10AC30A506A3}"/>
                  </a:ext>
                </a:extLst>
              </p:cNvPr>
              <p:cNvSpPr/>
              <p:nvPr/>
            </p:nvSpPr>
            <p:spPr>
              <a:xfrm>
                <a:off x="107083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ectangle 351">
                <a:extLst>
                  <a:ext uri="{FF2B5EF4-FFF2-40B4-BE49-F238E27FC236}">
                    <a16:creationId xmlns:a16="http://schemas.microsoft.com/office/drawing/2014/main" id="{0CBD37BD-0797-D54B-BCBB-EBD253829000}"/>
                  </a:ext>
                </a:extLst>
              </p:cNvPr>
              <p:cNvSpPr/>
              <p:nvPr/>
            </p:nvSpPr>
            <p:spPr>
              <a:xfrm>
                <a:off x="10914513"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a:extLst>
                  <a:ext uri="{FF2B5EF4-FFF2-40B4-BE49-F238E27FC236}">
                    <a16:creationId xmlns:a16="http://schemas.microsoft.com/office/drawing/2014/main" id="{CCDC2B61-0C67-394B-BD60-4B90BD2D961F}"/>
                  </a:ext>
                </a:extLst>
              </p:cNvPr>
              <p:cNvSpPr/>
              <p:nvPr/>
            </p:nvSpPr>
            <p:spPr>
              <a:xfrm>
                <a:off x="10708341"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Rectangle 353">
                <a:extLst>
                  <a:ext uri="{FF2B5EF4-FFF2-40B4-BE49-F238E27FC236}">
                    <a16:creationId xmlns:a16="http://schemas.microsoft.com/office/drawing/2014/main" id="{E75A33C7-1310-6643-AC3E-941918C245D0}"/>
                  </a:ext>
                </a:extLst>
              </p:cNvPr>
              <p:cNvSpPr/>
              <p:nvPr/>
            </p:nvSpPr>
            <p:spPr>
              <a:xfrm>
                <a:off x="1132557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ectangle 354">
                <a:extLst>
                  <a:ext uri="{FF2B5EF4-FFF2-40B4-BE49-F238E27FC236}">
                    <a16:creationId xmlns:a16="http://schemas.microsoft.com/office/drawing/2014/main" id="{15D56086-43E5-AB47-8153-09F938902815}"/>
                  </a:ext>
                </a:extLst>
              </p:cNvPr>
              <p:cNvSpPr/>
              <p:nvPr/>
            </p:nvSpPr>
            <p:spPr>
              <a:xfrm>
                <a:off x="11117282"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Rectangle 355">
                <a:extLst>
                  <a:ext uri="{FF2B5EF4-FFF2-40B4-BE49-F238E27FC236}">
                    <a16:creationId xmlns:a16="http://schemas.microsoft.com/office/drawing/2014/main" id="{FF16A195-A45E-DC4D-8C03-24B703C5F252}"/>
                  </a:ext>
                </a:extLst>
              </p:cNvPr>
              <p:cNvSpPr/>
              <p:nvPr/>
            </p:nvSpPr>
            <p:spPr>
              <a:xfrm>
                <a:off x="10914513"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Rectangle 356">
                <a:extLst>
                  <a:ext uri="{FF2B5EF4-FFF2-40B4-BE49-F238E27FC236}">
                    <a16:creationId xmlns:a16="http://schemas.microsoft.com/office/drawing/2014/main" id="{A603AE9D-9451-2549-9398-2E200EE4C759}"/>
                  </a:ext>
                </a:extLst>
              </p:cNvPr>
              <p:cNvSpPr/>
              <p:nvPr/>
            </p:nvSpPr>
            <p:spPr>
              <a:xfrm>
                <a:off x="10708341"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Rectangle 357">
                <a:extLst>
                  <a:ext uri="{FF2B5EF4-FFF2-40B4-BE49-F238E27FC236}">
                    <a16:creationId xmlns:a16="http://schemas.microsoft.com/office/drawing/2014/main" id="{CE57D5F2-A6EE-0C43-B982-BB33859CFA24}"/>
                  </a:ext>
                </a:extLst>
              </p:cNvPr>
              <p:cNvSpPr/>
              <p:nvPr/>
            </p:nvSpPr>
            <p:spPr>
              <a:xfrm>
                <a:off x="11117282" y="42934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Rectangle 358">
                <a:extLst>
                  <a:ext uri="{FF2B5EF4-FFF2-40B4-BE49-F238E27FC236}">
                    <a16:creationId xmlns:a16="http://schemas.microsoft.com/office/drawing/2014/main" id="{6D6F8B76-E67A-3841-970F-9BE9AFA20E0E}"/>
                  </a:ext>
                </a:extLst>
              </p:cNvPr>
              <p:cNvSpPr/>
              <p:nvPr/>
            </p:nvSpPr>
            <p:spPr>
              <a:xfrm>
                <a:off x="10914513" y="429255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ectangle 359">
                <a:extLst>
                  <a:ext uri="{FF2B5EF4-FFF2-40B4-BE49-F238E27FC236}">
                    <a16:creationId xmlns:a16="http://schemas.microsoft.com/office/drawing/2014/main" id="{49F6F595-E20D-1547-BBEC-5A43DA171341}"/>
                  </a:ext>
                </a:extLst>
              </p:cNvPr>
              <p:cNvSpPr/>
              <p:nvPr/>
            </p:nvSpPr>
            <p:spPr>
              <a:xfrm>
                <a:off x="10708341" y="429255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ectangle 360">
                <a:extLst>
                  <a:ext uri="{FF2B5EF4-FFF2-40B4-BE49-F238E27FC236}">
                    <a16:creationId xmlns:a16="http://schemas.microsoft.com/office/drawing/2014/main" id="{52250F7C-2B07-9942-8331-AF96E8ED1685}"/>
                  </a:ext>
                </a:extLst>
              </p:cNvPr>
              <p:cNvSpPr/>
              <p:nvPr/>
            </p:nvSpPr>
            <p:spPr>
              <a:xfrm>
                <a:off x="11325575" y="429142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68" name="Text Placeholder 7">
            <a:extLst>
              <a:ext uri="{FF2B5EF4-FFF2-40B4-BE49-F238E27FC236}">
                <a16:creationId xmlns:a16="http://schemas.microsoft.com/office/drawing/2014/main" id="{1FD02ABD-CFD0-0149-AA1C-8572EEDBFF07}"/>
              </a:ext>
            </a:extLst>
          </p:cNvPr>
          <p:cNvSpPr txBox="1">
            <a:spLocks/>
          </p:cNvSpPr>
          <p:nvPr/>
        </p:nvSpPr>
        <p:spPr>
          <a:xfrm>
            <a:off x="869576" y="1077159"/>
            <a:ext cx="10445932" cy="409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a:t>The task of getting insights from ever-increasing data is tough</a:t>
            </a:r>
          </a:p>
        </p:txBody>
      </p:sp>
      <p:sp>
        <p:nvSpPr>
          <p:cNvPr id="869" name="Text Placeholder 4">
            <a:extLst>
              <a:ext uri="{FF2B5EF4-FFF2-40B4-BE49-F238E27FC236}">
                <a16:creationId xmlns:a16="http://schemas.microsoft.com/office/drawing/2014/main" id="{CC76FD42-A4C2-5541-BC2B-10F0B165F316}"/>
              </a:ext>
            </a:extLst>
          </p:cNvPr>
          <p:cNvSpPr>
            <a:spLocks noGrp="1"/>
          </p:cNvSpPr>
          <p:nvPr>
            <p:ph type="body" sz="quarter" idx="12"/>
          </p:nvPr>
        </p:nvSpPr>
        <p:spPr>
          <a:xfrm>
            <a:off x="3146613" y="4694431"/>
            <a:ext cx="5891860" cy="670562"/>
          </a:xfrm>
        </p:spPr>
        <p:txBody>
          <a:bodyPr/>
          <a:lstStyle/>
          <a:p>
            <a:pPr algn="ctr"/>
            <a:r>
              <a:rPr lang="en-US"/>
              <a:t>Barriers to </a:t>
            </a:r>
            <a:r>
              <a:rPr lang="en-US">
                <a:solidFill>
                  <a:schemeClr val="accent1"/>
                </a:solidFill>
              </a:rPr>
              <a:t>insights</a:t>
            </a:r>
            <a:r>
              <a:rPr lang="en-US"/>
              <a:t> are barriers to </a:t>
            </a:r>
            <a:r>
              <a:rPr lang="en-US">
                <a:solidFill>
                  <a:schemeClr val="accent1"/>
                </a:solidFill>
              </a:rPr>
              <a:t>success</a:t>
            </a:r>
          </a:p>
        </p:txBody>
      </p:sp>
    </p:spTree>
    <p:extLst>
      <p:ext uri="{BB962C8B-B14F-4D97-AF65-F5344CB8AC3E}">
        <p14:creationId xmlns:p14="http://schemas.microsoft.com/office/powerpoint/2010/main" val="117745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strips(downLeft)">
                                      <p:cBhvr>
                                        <p:cTn id="7"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18D2C9D-0D26-497D-8CD8-7ED5323F9C91}"/>
              </a:ext>
            </a:extLst>
          </p:cNvPr>
          <p:cNvSpPr>
            <a:spLocks noGrp="1"/>
          </p:cNvSpPr>
          <p:nvPr>
            <p:ph type="body" sz="quarter" idx="10"/>
          </p:nvPr>
        </p:nvSpPr>
        <p:spPr>
          <a:xfrm>
            <a:off x="307339" y="1792881"/>
            <a:ext cx="11653523" cy="3278846"/>
          </a:xfrm>
        </p:spPr>
        <p:txBody>
          <a:bodyPr/>
          <a:lstStyle/>
          <a:p>
            <a:r>
              <a:rPr lang="en-US" dirty="0"/>
              <a:t>SQL Server SA benefit for Big Data node core entitlement will provide a limited number of Big Data node cores</a:t>
            </a:r>
          </a:p>
          <a:p>
            <a:r>
              <a:rPr lang="en-US" dirty="0"/>
              <a:t>at no additional costs. The number of Big Data node cores available for use as part of this SA benefit is</a:t>
            </a:r>
          </a:p>
          <a:p>
            <a:r>
              <a:rPr lang="en-US" dirty="0"/>
              <a:t>dependent upon the SQL Server Master Instance edition and license count.</a:t>
            </a:r>
          </a:p>
          <a:p>
            <a:endParaRPr lang="en-US" dirty="0"/>
          </a:p>
          <a:p>
            <a:r>
              <a:rPr lang="en-US" dirty="0"/>
              <a:t>• SQL Server 2019 Big Data Clusters with Enterprise Edition as Master instance get </a:t>
            </a:r>
            <a:r>
              <a:rPr lang="en-US" sz="2800" dirty="0">
                <a:highlight>
                  <a:srgbClr val="FFFF00"/>
                </a:highlight>
              </a:rPr>
              <a:t>8</a:t>
            </a:r>
            <a:r>
              <a:rPr lang="en-US" dirty="0"/>
              <a:t> times as many Big Data</a:t>
            </a:r>
          </a:p>
          <a:p>
            <a:r>
              <a:rPr lang="en-US" dirty="0"/>
              <a:t>node cores licenses as the number of licenses for master instance</a:t>
            </a:r>
          </a:p>
          <a:p>
            <a:endParaRPr lang="en-US" dirty="0"/>
          </a:p>
          <a:p>
            <a:r>
              <a:rPr lang="en-US" dirty="0"/>
              <a:t>• Big Data Clusters with SQL Server 2019 Standard Edition as Master instance get the same number of Big</a:t>
            </a:r>
          </a:p>
          <a:p>
            <a:r>
              <a:rPr lang="en-US" dirty="0"/>
              <a:t>Data node cores licenses as the number of licenses for master instance </a:t>
            </a:r>
          </a:p>
        </p:txBody>
      </p:sp>
      <p:sp>
        <p:nvSpPr>
          <p:cNvPr id="5" name="Title 4">
            <a:extLst>
              <a:ext uri="{FF2B5EF4-FFF2-40B4-BE49-F238E27FC236}">
                <a16:creationId xmlns:a16="http://schemas.microsoft.com/office/drawing/2014/main" id="{DD65DC0D-96E3-4633-A917-B068DCD25FDE}"/>
              </a:ext>
            </a:extLst>
          </p:cNvPr>
          <p:cNvSpPr>
            <a:spLocks noGrp="1"/>
          </p:cNvSpPr>
          <p:nvPr>
            <p:ph type="title"/>
          </p:nvPr>
        </p:nvSpPr>
        <p:spPr/>
        <p:txBody>
          <a:bodyPr>
            <a:normAutofit fontScale="90000"/>
          </a:bodyPr>
          <a:lstStyle/>
          <a:p>
            <a:r>
              <a:rPr lang="en-US" dirty="0"/>
              <a:t>SA Benefit - Big Data Node core entitlement overview</a:t>
            </a:r>
          </a:p>
        </p:txBody>
      </p:sp>
    </p:spTree>
    <p:extLst>
      <p:ext uri="{BB962C8B-B14F-4D97-AF65-F5344CB8AC3E}">
        <p14:creationId xmlns:p14="http://schemas.microsoft.com/office/powerpoint/2010/main" val="24980167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2123D-B207-45C0-A9D3-E896A54123AE}"/>
              </a:ext>
            </a:extLst>
          </p:cNvPr>
          <p:cNvSpPr>
            <a:spLocks noGrp="1"/>
          </p:cNvSpPr>
          <p:nvPr>
            <p:ph type="title"/>
          </p:nvPr>
        </p:nvSpPr>
        <p:spPr/>
        <p:txBody>
          <a:bodyPr/>
          <a:lstStyle/>
          <a:p>
            <a:r>
              <a:rPr lang="en-US" dirty="0"/>
              <a:t>Sample Scenario</a:t>
            </a:r>
          </a:p>
        </p:txBody>
      </p:sp>
      <p:pic>
        <p:nvPicPr>
          <p:cNvPr id="4" name="Picture 3">
            <a:extLst>
              <a:ext uri="{FF2B5EF4-FFF2-40B4-BE49-F238E27FC236}">
                <a16:creationId xmlns:a16="http://schemas.microsoft.com/office/drawing/2014/main" id="{795D9A32-BE9B-47E4-AF60-EB4CCFDF8D10}"/>
              </a:ext>
            </a:extLst>
          </p:cNvPr>
          <p:cNvPicPr>
            <a:picLocks noChangeAspect="1"/>
          </p:cNvPicPr>
          <p:nvPr/>
        </p:nvPicPr>
        <p:blipFill>
          <a:blip r:embed="rId2"/>
          <a:stretch>
            <a:fillRect/>
          </a:stretch>
        </p:blipFill>
        <p:spPr>
          <a:xfrm>
            <a:off x="1720422" y="1575062"/>
            <a:ext cx="8829675" cy="4876800"/>
          </a:xfrm>
          <a:prstGeom prst="rect">
            <a:avLst/>
          </a:prstGeom>
        </p:spPr>
      </p:pic>
    </p:spTree>
    <p:extLst>
      <p:ext uri="{BB962C8B-B14F-4D97-AF65-F5344CB8AC3E}">
        <p14:creationId xmlns:p14="http://schemas.microsoft.com/office/powerpoint/2010/main" val="29664024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358C72-D959-4C42-B4E7-2DB200CAA7DD}"/>
              </a:ext>
            </a:extLst>
          </p:cNvPr>
          <p:cNvSpPr>
            <a:spLocks noGrp="1"/>
          </p:cNvSpPr>
          <p:nvPr>
            <p:ph type="title"/>
          </p:nvPr>
        </p:nvSpPr>
        <p:spPr>
          <a:xfrm>
            <a:off x="322248" y="274009"/>
            <a:ext cx="4130482" cy="780597"/>
          </a:xfrm>
        </p:spPr>
        <p:txBody>
          <a:bodyPr vert="horz" lIns="91440" tIns="45720" rIns="91440" bIns="45720" rtlCol="0" anchor="t">
            <a:normAutofit/>
          </a:bodyPr>
          <a:lstStyle/>
          <a:p>
            <a:r>
              <a:rPr lang="en-US" sz="2800" b="1">
                <a:solidFill>
                  <a:srgbClr val="000000"/>
                </a:solidFill>
                <a:latin typeface="Segoe UI Semibold" panose="020B0502040204020203" pitchFamily="34" charset="0"/>
                <a:cs typeface="Segoe UI Semibold" panose="020B0502040204020203" pitchFamily="34" charset="0"/>
              </a:rPr>
              <a:t>Unified experience</a:t>
            </a:r>
          </a:p>
        </p:txBody>
      </p:sp>
      <p:sp>
        <p:nvSpPr>
          <p:cNvPr id="5" name="Text Placeholder 4">
            <a:extLst>
              <a:ext uri="{FF2B5EF4-FFF2-40B4-BE49-F238E27FC236}">
                <a16:creationId xmlns:a16="http://schemas.microsoft.com/office/drawing/2014/main" id="{A326AA20-9EDF-404F-8084-7FFA900B4C68}"/>
              </a:ext>
            </a:extLst>
          </p:cNvPr>
          <p:cNvSpPr>
            <a:spLocks noGrp="1"/>
          </p:cNvSpPr>
          <p:nvPr>
            <p:ph type="body" sz="quarter" idx="4294967295"/>
          </p:nvPr>
        </p:nvSpPr>
        <p:spPr>
          <a:xfrm>
            <a:off x="322247" y="1528011"/>
            <a:ext cx="5213377" cy="4428875"/>
          </a:xfrm>
        </p:spPr>
        <p:txBody>
          <a:bodyPr>
            <a:normAutofit/>
          </a:bodyPr>
          <a:lstStyle/>
          <a:p>
            <a:pPr marL="0" indent="0">
              <a:lnSpc>
                <a:spcPct val="100000"/>
              </a:lnSpc>
              <a:spcBef>
                <a:spcPts val="0"/>
              </a:spcBef>
              <a:spcAft>
                <a:spcPts val="1600"/>
              </a:spcAft>
              <a:buNone/>
            </a:pPr>
            <a:r>
              <a:rPr lang="en-US" sz="1600">
                <a:solidFill>
                  <a:srgbClr val="000000"/>
                </a:solidFill>
                <a:latin typeface="Segoe UI" panose="020B0502040204020203" pitchFamily="34" charset="0"/>
                <a:cs typeface="Segoe UI" panose="020B0502040204020203" pitchFamily="34" charset="0"/>
              </a:rPr>
              <a:t>Azure Data Studio is a </a:t>
            </a:r>
            <a:r>
              <a:rPr lang="en-US" sz="1600" b="1">
                <a:solidFill>
                  <a:srgbClr val="000000"/>
                </a:solidFill>
                <a:latin typeface="Segoe UI" panose="020B0502040204020203" pitchFamily="34" charset="0"/>
                <a:cs typeface="Segoe UI" panose="020B0502040204020203" pitchFamily="34" charset="0"/>
              </a:rPr>
              <a:t>unified tool</a:t>
            </a:r>
            <a:r>
              <a:rPr lang="en-US" sz="1600">
                <a:solidFill>
                  <a:srgbClr val="000000"/>
                </a:solidFill>
                <a:latin typeface="Segoe UI" panose="020B0502040204020203" pitchFamily="34" charset="0"/>
                <a:cs typeface="Segoe UI" panose="020B0502040204020203" pitchFamily="34" charset="0"/>
              </a:rPr>
              <a:t> for DBAs, data engineers, and data scientists</a:t>
            </a:r>
          </a:p>
          <a:p>
            <a:pPr marL="0" indent="0">
              <a:lnSpc>
                <a:spcPct val="100000"/>
              </a:lnSpc>
              <a:spcBef>
                <a:spcPts val="0"/>
              </a:spcBef>
              <a:spcAft>
                <a:spcPts val="1600"/>
              </a:spcAft>
              <a:buNone/>
            </a:pPr>
            <a:r>
              <a:rPr lang="en-US" sz="1600" b="1">
                <a:solidFill>
                  <a:srgbClr val="000000"/>
                </a:solidFill>
                <a:latin typeface="Segoe UI" panose="020B0502040204020203" pitchFamily="34" charset="0"/>
                <a:cs typeface="Segoe UI" panose="020B0502040204020203" pitchFamily="34" charset="0"/>
              </a:rPr>
              <a:t>Notebook experience</a:t>
            </a:r>
            <a:r>
              <a:rPr lang="en-US" sz="1600">
                <a:solidFill>
                  <a:srgbClr val="000000"/>
                </a:solidFill>
                <a:latin typeface="Segoe UI" panose="020B0502040204020203" pitchFamily="34" charset="0"/>
                <a:cs typeface="Segoe UI" panose="020B0502040204020203" pitchFamily="34" charset="0"/>
              </a:rPr>
              <a:t> for both T-SQL and Spark</a:t>
            </a:r>
          </a:p>
          <a:p>
            <a:pPr marL="0" indent="0">
              <a:lnSpc>
                <a:spcPct val="100000"/>
              </a:lnSpc>
              <a:spcBef>
                <a:spcPts val="0"/>
              </a:spcBef>
              <a:spcAft>
                <a:spcPts val="1600"/>
              </a:spcAft>
              <a:buNone/>
            </a:pPr>
            <a:r>
              <a:rPr lang="en-US" sz="1600">
                <a:solidFill>
                  <a:srgbClr val="000000"/>
                </a:solidFill>
                <a:latin typeface="Segoe UI" panose="020B0502040204020203" pitchFamily="34" charset="0"/>
                <a:cs typeface="Segoe UI" panose="020B0502040204020203" pitchFamily="34" charset="0"/>
              </a:rPr>
              <a:t>HDFS file management</a:t>
            </a:r>
          </a:p>
          <a:p>
            <a:pPr marL="0" indent="0">
              <a:lnSpc>
                <a:spcPct val="100000"/>
              </a:lnSpc>
              <a:spcBef>
                <a:spcPts val="0"/>
              </a:spcBef>
              <a:spcAft>
                <a:spcPts val="1600"/>
              </a:spcAft>
              <a:buNone/>
            </a:pPr>
            <a:r>
              <a:rPr lang="en-US" sz="1600" b="1">
                <a:solidFill>
                  <a:srgbClr val="000000"/>
                </a:solidFill>
                <a:latin typeface="Segoe UI" panose="020B0502040204020203" pitchFamily="34" charset="0"/>
                <a:cs typeface="Segoe UI" panose="020B0502040204020203" pitchFamily="34" charset="0"/>
              </a:rPr>
              <a:t>Built-in administration </a:t>
            </a:r>
            <a:r>
              <a:rPr lang="en-US" sz="1600">
                <a:solidFill>
                  <a:srgbClr val="000000"/>
                </a:solidFill>
                <a:latin typeface="Segoe UI" panose="020B0502040204020203" pitchFamily="34" charset="0"/>
                <a:cs typeface="Segoe UI" panose="020B0502040204020203" pitchFamily="34" charset="0"/>
              </a:rPr>
              <a:t>provides easy to use cloud-style managed services for HA, monitoring, backup/recovery, security, and provisioning.</a:t>
            </a:r>
          </a:p>
          <a:p>
            <a:pPr marL="0" indent="0">
              <a:lnSpc>
                <a:spcPct val="100000"/>
              </a:lnSpc>
              <a:spcBef>
                <a:spcPts val="0"/>
              </a:spcBef>
              <a:spcAft>
                <a:spcPts val="1600"/>
              </a:spcAft>
              <a:buNone/>
            </a:pPr>
            <a:r>
              <a:rPr lang="en-US" sz="1600">
                <a:solidFill>
                  <a:srgbClr val="000000"/>
                </a:solidFill>
                <a:latin typeface="Segoe UI" panose="020B0502040204020203" pitchFamily="34" charset="0"/>
                <a:cs typeface="Segoe UI" panose="020B0502040204020203" pitchFamily="34" charset="0"/>
              </a:rPr>
              <a:t>REST API and command line tools simplify automation for SQL and big data</a:t>
            </a:r>
          </a:p>
          <a:p>
            <a:pPr marL="0" indent="0">
              <a:lnSpc>
                <a:spcPct val="100000"/>
              </a:lnSpc>
              <a:spcBef>
                <a:spcPts val="0"/>
              </a:spcBef>
              <a:spcAft>
                <a:spcPts val="1600"/>
              </a:spcAft>
              <a:buNone/>
            </a:pPr>
            <a:r>
              <a:rPr lang="en-US" sz="1600">
                <a:solidFill>
                  <a:srgbClr val="000000"/>
                </a:solidFill>
                <a:latin typeface="Segoe UI" panose="020B0502040204020203" pitchFamily="34" charset="0"/>
                <a:cs typeface="Segoe UI" panose="020B0502040204020203" pitchFamily="34" charset="0"/>
              </a:rPr>
              <a:t>The development and management </a:t>
            </a:r>
            <a:r>
              <a:rPr lang="en-US" sz="1600" b="1">
                <a:solidFill>
                  <a:srgbClr val="000000"/>
                </a:solidFill>
                <a:latin typeface="Segoe UI" panose="020B0502040204020203" pitchFamily="34" charset="0"/>
                <a:cs typeface="Segoe UI" panose="020B0502040204020203" pitchFamily="34" charset="0"/>
              </a:rPr>
              <a:t>experience is consistent</a:t>
            </a:r>
            <a:r>
              <a:rPr lang="en-US" sz="1600">
                <a:solidFill>
                  <a:srgbClr val="000000"/>
                </a:solidFill>
                <a:latin typeface="Segoe UI" panose="020B0502040204020203" pitchFamily="34" charset="0"/>
                <a:cs typeface="Segoe UI" panose="020B0502040204020203" pitchFamily="34" charset="0"/>
              </a:rPr>
              <a:t> on-prem or any cloud</a:t>
            </a:r>
          </a:p>
          <a:p>
            <a:pPr marL="0" indent="0">
              <a:lnSpc>
                <a:spcPct val="100000"/>
              </a:lnSpc>
              <a:spcBef>
                <a:spcPts val="0"/>
              </a:spcBef>
              <a:spcAft>
                <a:spcPts val="1600"/>
              </a:spcAft>
              <a:buNone/>
            </a:pPr>
            <a:r>
              <a:rPr lang="en-US" sz="1600">
                <a:solidFill>
                  <a:srgbClr val="000000"/>
                </a:solidFill>
                <a:latin typeface="Segoe UI" panose="020B0502040204020203" pitchFamily="34" charset="0"/>
                <a:cs typeface="Segoe UI" panose="020B0502040204020203" pitchFamily="34" charset="0"/>
              </a:rPr>
              <a:t>Advanced Spark and YARN user experience</a:t>
            </a:r>
          </a:p>
        </p:txBody>
      </p:sp>
      <p:sp>
        <p:nvSpPr>
          <p:cNvPr id="11" name="Rectangle 10">
            <a:extLst>
              <a:ext uri="{FF2B5EF4-FFF2-40B4-BE49-F238E27FC236}">
                <a16:creationId xmlns:a16="http://schemas.microsoft.com/office/drawing/2014/main" id="{BF877571-D5E1-F64E-872A-4B364784ECDA}"/>
              </a:ext>
            </a:extLst>
          </p:cNvPr>
          <p:cNvSpPr/>
          <p:nvPr/>
        </p:nvSpPr>
        <p:spPr bwMode="auto">
          <a:xfrm>
            <a:off x="6086475" y="0"/>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solidFill>
                <a:schemeClr val="tx2"/>
              </a:solidFill>
            </a:endParaRPr>
          </a:p>
        </p:txBody>
      </p:sp>
      <p:pic>
        <p:nvPicPr>
          <p:cNvPr id="9" name="Picture 8">
            <a:extLst>
              <a:ext uri="{FF2B5EF4-FFF2-40B4-BE49-F238E27FC236}">
                <a16:creationId xmlns:a16="http://schemas.microsoft.com/office/drawing/2014/main" id="{4D1C6D9B-9C12-A544-8F94-E9AD7763DB0A}"/>
              </a:ext>
            </a:extLst>
          </p:cNvPr>
          <p:cNvPicPr>
            <a:picLocks noChangeAspect="1"/>
          </p:cNvPicPr>
          <p:nvPr/>
        </p:nvPicPr>
        <p:blipFill>
          <a:blip r:embed="rId3"/>
          <a:stretch>
            <a:fillRect/>
          </a:stretch>
        </p:blipFill>
        <p:spPr>
          <a:xfrm>
            <a:off x="6739366" y="3741212"/>
            <a:ext cx="4901784" cy="2792937"/>
          </a:xfrm>
          <a:prstGeom prst="rect">
            <a:avLst/>
          </a:prstGeom>
        </p:spPr>
      </p:pic>
      <p:pic>
        <p:nvPicPr>
          <p:cNvPr id="10" name="Picture 9">
            <a:extLst>
              <a:ext uri="{FF2B5EF4-FFF2-40B4-BE49-F238E27FC236}">
                <a16:creationId xmlns:a16="http://schemas.microsoft.com/office/drawing/2014/main" id="{88D51FC6-A0CD-8949-AAED-D4CC243B40A6}"/>
              </a:ext>
            </a:extLst>
          </p:cNvPr>
          <p:cNvPicPr>
            <a:picLocks noChangeAspect="1"/>
          </p:cNvPicPr>
          <p:nvPr/>
        </p:nvPicPr>
        <p:blipFill>
          <a:blip r:embed="rId4"/>
          <a:stretch>
            <a:fillRect/>
          </a:stretch>
        </p:blipFill>
        <p:spPr>
          <a:xfrm>
            <a:off x="6739366" y="270553"/>
            <a:ext cx="4901784" cy="3249883"/>
          </a:xfrm>
          <a:prstGeom prst="rect">
            <a:avLst/>
          </a:prstGeom>
        </p:spPr>
      </p:pic>
    </p:spTree>
    <p:extLst>
      <p:ext uri="{BB962C8B-B14F-4D97-AF65-F5344CB8AC3E}">
        <p14:creationId xmlns:p14="http://schemas.microsoft.com/office/powerpoint/2010/main" val="22302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851A7D4B-49A9-2540-919F-844CDD51AF91}"/>
              </a:ext>
            </a:extLst>
          </p:cNvPr>
          <p:cNvSpPr/>
          <p:nvPr/>
        </p:nvSpPr>
        <p:spPr bwMode="auto">
          <a:xfrm>
            <a:off x="6095999" y="0"/>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4">
            <a:extLst>
              <a:ext uri="{FF2B5EF4-FFF2-40B4-BE49-F238E27FC236}">
                <a16:creationId xmlns:a16="http://schemas.microsoft.com/office/drawing/2014/main" id="{AC66964D-7E6C-46E5-A2D3-5D9EFEF5B4DB}"/>
              </a:ext>
            </a:extLst>
          </p:cNvPr>
          <p:cNvSpPr>
            <a:spLocks noGrp="1"/>
          </p:cNvSpPr>
          <p:nvPr>
            <p:ph type="body" sz="quarter" idx="4294967295"/>
          </p:nvPr>
        </p:nvSpPr>
        <p:spPr>
          <a:xfrm>
            <a:off x="247155" y="2378866"/>
            <a:ext cx="5568950" cy="2482731"/>
          </a:xfrm>
        </p:spPr>
        <p:txBody>
          <a:bodyPr>
            <a:normAutofit fontScale="92500" lnSpcReduction="10000"/>
          </a:bodyPr>
          <a:lstStyle/>
          <a:p>
            <a:pPr marL="0" indent="0" defTabSz="914321">
              <a:lnSpc>
                <a:spcPct val="100000"/>
              </a:lnSpc>
              <a:spcBef>
                <a:spcPts val="0"/>
              </a:spcBef>
              <a:spcAft>
                <a:spcPts val="1600"/>
              </a:spcAft>
              <a:buClrTx/>
              <a:buNone/>
            </a:pPr>
            <a:r>
              <a:rPr lang="en-US" sz="1600">
                <a:solidFill>
                  <a:srgbClr val="000000"/>
                </a:solidFill>
                <a:latin typeface="Segoe UI" panose="020B0502040204020203" pitchFamily="34" charset="0"/>
                <a:cs typeface="Segoe UI" panose="020B0502040204020203" pitchFamily="34" charset="0"/>
              </a:rPr>
              <a:t>Integrated Big Data and SQL Server security model</a:t>
            </a:r>
          </a:p>
          <a:p>
            <a:pPr marL="0" indent="0" defTabSz="914321">
              <a:lnSpc>
                <a:spcPct val="100000"/>
              </a:lnSpc>
              <a:spcBef>
                <a:spcPts val="0"/>
              </a:spcBef>
              <a:spcAft>
                <a:spcPts val="1600"/>
              </a:spcAft>
              <a:buClrTx/>
              <a:buNone/>
            </a:pPr>
            <a:r>
              <a:rPr lang="en-US" sz="1600">
                <a:solidFill>
                  <a:srgbClr val="000000"/>
                </a:solidFill>
                <a:latin typeface="Segoe UI" panose="020B0502040204020203" pitchFamily="34" charset="0"/>
                <a:cs typeface="Segoe UI" panose="020B0502040204020203" pitchFamily="34" charset="0"/>
              </a:rPr>
              <a:t>Simple, single sign-on with </a:t>
            </a:r>
            <a:r>
              <a:rPr lang="en-US" sz="1600" b="1">
                <a:solidFill>
                  <a:srgbClr val="000000"/>
                </a:solidFill>
                <a:latin typeface="Segoe UI" panose="020B0502040204020203" pitchFamily="34" charset="0"/>
                <a:cs typeface="Segoe UI" panose="020B0502040204020203" pitchFamily="34" charset="0"/>
              </a:rPr>
              <a:t>Active Directory authentication</a:t>
            </a:r>
          </a:p>
          <a:p>
            <a:pPr marL="0" indent="0" defTabSz="914321">
              <a:lnSpc>
                <a:spcPct val="100000"/>
              </a:lnSpc>
              <a:spcBef>
                <a:spcPts val="0"/>
              </a:spcBef>
              <a:spcAft>
                <a:spcPts val="1600"/>
              </a:spcAft>
              <a:buClrTx/>
              <a:buNone/>
            </a:pPr>
            <a:r>
              <a:rPr lang="en-US" sz="1600" b="1">
                <a:solidFill>
                  <a:srgbClr val="000000"/>
                </a:solidFill>
                <a:latin typeface="Segoe UI" panose="020B0502040204020203" pitchFamily="34" charset="0"/>
                <a:cs typeface="Segoe UI" panose="020B0502040204020203" pitchFamily="34" charset="0"/>
              </a:rPr>
              <a:t>Unified connection experience</a:t>
            </a:r>
            <a:r>
              <a:rPr lang="en-US" sz="1600">
                <a:solidFill>
                  <a:srgbClr val="000000"/>
                </a:solidFill>
                <a:latin typeface="Segoe UI" panose="020B0502040204020203" pitchFamily="34" charset="0"/>
                <a:cs typeface="Segoe UI" panose="020B0502040204020203" pitchFamily="34" charset="0"/>
              </a:rPr>
              <a:t> in Azure Data Studio to connect to SQL Server, HDFS, Spark, and admin UIs at the same time</a:t>
            </a:r>
          </a:p>
          <a:p>
            <a:pPr marL="0" indent="0" defTabSz="914321">
              <a:lnSpc>
                <a:spcPct val="100000"/>
              </a:lnSpc>
              <a:spcBef>
                <a:spcPts val="0"/>
              </a:spcBef>
              <a:spcAft>
                <a:spcPts val="1600"/>
              </a:spcAft>
              <a:buClrTx/>
              <a:buNone/>
            </a:pPr>
            <a:r>
              <a:rPr lang="en-US" sz="1600">
                <a:solidFill>
                  <a:srgbClr val="000000"/>
                </a:solidFill>
                <a:latin typeface="Segoe UI" panose="020B0502040204020203" pitchFamily="34" charset="0"/>
                <a:cs typeface="Segoe UI" panose="020B0502040204020203" pitchFamily="34" charset="0"/>
              </a:rPr>
              <a:t>Manage data access with SQL Server security roles</a:t>
            </a:r>
          </a:p>
          <a:p>
            <a:pPr marL="0" indent="0" defTabSz="914321">
              <a:lnSpc>
                <a:spcPct val="100000"/>
              </a:lnSpc>
              <a:spcBef>
                <a:spcPts val="0"/>
              </a:spcBef>
              <a:spcAft>
                <a:spcPts val="1600"/>
              </a:spcAft>
              <a:buClrTx/>
              <a:buNone/>
            </a:pPr>
            <a:r>
              <a:rPr lang="en-US" sz="1600">
                <a:solidFill>
                  <a:srgbClr val="000000"/>
                </a:solidFill>
                <a:latin typeface="Segoe UI" panose="020B0502040204020203" pitchFamily="34" charset="0"/>
                <a:cs typeface="Segoe UI" panose="020B0502040204020203" pitchFamily="34" charset="0"/>
              </a:rPr>
              <a:t>Access auditing for compliance</a:t>
            </a:r>
          </a:p>
        </p:txBody>
      </p:sp>
      <p:sp>
        <p:nvSpPr>
          <p:cNvPr id="3" name="Title 2">
            <a:extLst>
              <a:ext uri="{FF2B5EF4-FFF2-40B4-BE49-F238E27FC236}">
                <a16:creationId xmlns:a16="http://schemas.microsoft.com/office/drawing/2014/main" id="{2BE2A12D-ED2F-4366-8BE9-0D2E3B6BD0D0}"/>
              </a:ext>
            </a:extLst>
          </p:cNvPr>
          <p:cNvSpPr>
            <a:spLocks noGrp="1"/>
          </p:cNvSpPr>
          <p:nvPr>
            <p:ph type="title" idx="4294967295"/>
          </p:nvPr>
        </p:nvSpPr>
        <p:spPr>
          <a:xfrm>
            <a:off x="268287" y="293688"/>
            <a:ext cx="11655425" cy="900112"/>
          </a:xfrm>
        </p:spPr>
        <p:txBody>
          <a:bodyPr vert="horz" lIns="91440" tIns="45720" rIns="91440" bIns="45720" rtlCol="0" anchor="t">
            <a:normAutofit/>
          </a:bodyPr>
          <a:lstStyle/>
          <a:p>
            <a:r>
              <a:rPr lang="en-US" sz="2800" b="1">
                <a:solidFill>
                  <a:srgbClr val="000000"/>
                </a:solidFill>
                <a:latin typeface="Segoe UI Semibold" panose="020B0502040204020203" pitchFamily="34" charset="0"/>
                <a:cs typeface="Segoe UI Semibold" panose="020B0502040204020203" pitchFamily="34" charset="0"/>
              </a:rPr>
              <a:t>Unified security and governance </a:t>
            </a:r>
          </a:p>
        </p:txBody>
      </p:sp>
      <p:cxnSp>
        <p:nvCxnSpPr>
          <p:cNvPr id="7" name="Straight Arrow Connector 6">
            <a:extLst>
              <a:ext uri="{FF2B5EF4-FFF2-40B4-BE49-F238E27FC236}">
                <a16:creationId xmlns:a16="http://schemas.microsoft.com/office/drawing/2014/main" id="{72546749-449B-46A3-B65B-B48AFB166808}"/>
              </a:ext>
            </a:extLst>
          </p:cNvPr>
          <p:cNvCxnSpPr>
            <a:cxnSpLocks/>
          </p:cNvCxnSpPr>
          <p:nvPr/>
        </p:nvCxnSpPr>
        <p:spPr>
          <a:xfrm flipV="1">
            <a:off x="8011866" y="4225835"/>
            <a:ext cx="0" cy="67218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AB7F258-6441-463C-BD43-1F7F14564FE6}"/>
              </a:ext>
            </a:extLst>
          </p:cNvPr>
          <p:cNvCxnSpPr>
            <a:cxnSpLocks/>
          </p:cNvCxnSpPr>
          <p:nvPr/>
        </p:nvCxnSpPr>
        <p:spPr>
          <a:xfrm flipV="1">
            <a:off x="8011989" y="2185565"/>
            <a:ext cx="0" cy="656751"/>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7BE811F-0D11-4972-AD64-3C94290ED8A7}"/>
              </a:ext>
            </a:extLst>
          </p:cNvPr>
          <p:cNvSpPr/>
          <p:nvPr/>
        </p:nvSpPr>
        <p:spPr bwMode="auto">
          <a:xfrm>
            <a:off x="7238638" y="1892545"/>
            <a:ext cx="1546702" cy="24807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External data sources</a:t>
            </a:r>
          </a:p>
        </p:txBody>
      </p:sp>
      <p:sp>
        <p:nvSpPr>
          <p:cNvPr id="12" name="Rectangle 11">
            <a:extLst>
              <a:ext uri="{FF2B5EF4-FFF2-40B4-BE49-F238E27FC236}">
                <a16:creationId xmlns:a16="http://schemas.microsoft.com/office/drawing/2014/main" id="{5790F480-2E37-4CB8-899F-E7FC98C62DAF}"/>
              </a:ext>
            </a:extLst>
          </p:cNvPr>
          <p:cNvSpPr/>
          <p:nvPr/>
        </p:nvSpPr>
        <p:spPr bwMode="auto">
          <a:xfrm>
            <a:off x="8025490" y="4490359"/>
            <a:ext cx="1304247" cy="2471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6637" numCol="1" spcCol="0" rtlCol="0" fromWordArt="0" anchor="ctr" anchorCtr="0" forceAA="0" compatLnSpc="1">
            <a:prstTxWarp prst="textNoShape">
              <a:avLst/>
            </a:prstTxWarp>
            <a:spAutoFit/>
          </a:bodyPr>
          <a:lstStyle/>
          <a:p>
            <a:pP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Active Directory</a:t>
            </a:r>
          </a:p>
        </p:txBody>
      </p:sp>
      <p:sp>
        <p:nvSpPr>
          <p:cNvPr id="59" name="Rectangle 58">
            <a:extLst>
              <a:ext uri="{FF2B5EF4-FFF2-40B4-BE49-F238E27FC236}">
                <a16:creationId xmlns:a16="http://schemas.microsoft.com/office/drawing/2014/main" id="{62DD7267-317E-4646-994D-4FBC23A538CD}"/>
              </a:ext>
            </a:extLst>
          </p:cNvPr>
          <p:cNvSpPr/>
          <p:nvPr/>
        </p:nvSpPr>
        <p:spPr bwMode="auto">
          <a:xfrm>
            <a:off x="7260416" y="5976566"/>
            <a:ext cx="1682808" cy="4010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6637" numCol="1" spcCol="0" rtlCol="0" fromWordArt="0" anchor="ctr" anchorCtr="0" forceAA="0" compatLnSpc="1">
            <a:prstTxWarp prst="textNoShape">
              <a:avLst/>
            </a:prstTxWarp>
            <a:spAutoFit/>
          </a:bodyPr>
          <a:lstStyle/>
          <a:p>
            <a:pP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Apps, Reports, Users</a:t>
            </a:r>
          </a:p>
          <a:p>
            <a:pP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Azure Data Studio</a:t>
            </a:r>
          </a:p>
        </p:txBody>
      </p:sp>
      <p:sp>
        <p:nvSpPr>
          <p:cNvPr id="60" name="Rectangle 59">
            <a:extLst>
              <a:ext uri="{FF2B5EF4-FFF2-40B4-BE49-F238E27FC236}">
                <a16:creationId xmlns:a16="http://schemas.microsoft.com/office/drawing/2014/main" id="{1B681331-C262-46FC-B003-7F4AA6CCC45D}"/>
              </a:ext>
            </a:extLst>
          </p:cNvPr>
          <p:cNvSpPr/>
          <p:nvPr/>
        </p:nvSpPr>
        <p:spPr bwMode="auto">
          <a:xfrm>
            <a:off x="8038809" y="2385637"/>
            <a:ext cx="1098346" cy="2471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6637" numCol="1" spcCol="0" rtlCol="0" fromWordArt="0" anchor="ctr" anchorCtr="0" forceAA="0" compatLnSpc="1">
            <a:prstTxWarp prst="textNoShape">
              <a:avLst/>
            </a:prstTxWarp>
            <a:spAutoFit/>
          </a:bodyPr>
          <a:lstStyle/>
          <a:p>
            <a:pP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Impersonation</a:t>
            </a:r>
          </a:p>
        </p:txBody>
      </p:sp>
      <p:cxnSp>
        <p:nvCxnSpPr>
          <p:cNvPr id="61" name="Straight Arrow Connector 60">
            <a:extLst>
              <a:ext uri="{FF2B5EF4-FFF2-40B4-BE49-F238E27FC236}">
                <a16:creationId xmlns:a16="http://schemas.microsoft.com/office/drawing/2014/main" id="{DC378375-7313-4DE6-9549-AE7650511CF9}"/>
              </a:ext>
            </a:extLst>
          </p:cNvPr>
          <p:cNvCxnSpPr>
            <a:cxnSpLocks/>
          </p:cNvCxnSpPr>
          <p:nvPr/>
        </p:nvCxnSpPr>
        <p:spPr>
          <a:xfrm>
            <a:off x="8784771" y="5495519"/>
            <a:ext cx="1550368" cy="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2EA72635-EB06-4FA5-B2CA-FAC9169A1E39}"/>
              </a:ext>
            </a:extLst>
          </p:cNvPr>
          <p:cNvSpPr/>
          <p:nvPr/>
        </p:nvSpPr>
        <p:spPr bwMode="auto">
          <a:xfrm>
            <a:off x="8995720" y="5521407"/>
            <a:ext cx="1393848" cy="2471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6637" numCol="1" spcCol="0" rtlCol="0" fromWordArt="0" anchor="ctr" anchorCtr="0" forceAA="0" compatLnSpc="1">
            <a:prstTxWarp prst="textNoShape">
              <a:avLst/>
            </a:prstTxWarp>
            <a:spAutoFit/>
          </a:bodyPr>
          <a:lstStyle/>
          <a:p>
            <a:pP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Active Directory</a:t>
            </a:r>
          </a:p>
        </p:txBody>
      </p:sp>
      <p:pic>
        <p:nvPicPr>
          <p:cNvPr id="67" name="Picture 66">
            <a:extLst>
              <a:ext uri="{FF2B5EF4-FFF2-40B4-BE49-F238E27FC236}">
                <a16:creationId xmlns:a16="http://schemas.microsoft.com/office/drawing/2014/main" id="{73BE6BE3-B0E0-4170-8D8B-8D29E3284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9920" y="1182381"/>
            <a:ext cx="653815" cy="177602"/>
          </a:xfrm>
          <a:prstGeom prst="rect">
            <a:avLst/>
          </a:prstGeom>
        </p:spPr>
      </p:pic>
      <p:pic>
        <p:nvPicPr>
          <p:cNvPr id="68" name="Picture 67">
            <a:extLst>
              <a:ext uri="{FF2B5EF4-FFF2-40B4-BE49-F238E27FC236}">
                <a16:creationId xmlns:a16="http://schemas.microsoft.com/office/drawing/2014/main" id="{DEB9D1F2-FF87-4905-A21D-8E98E0634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6480" y="1486385"/>
            <a:ext cx="488117" cy="112526"/>
          </a:xfrm>
          <a:prstGeom prst="rect">
            <a:avLst/>
          </a:prstGeom>
        </p:spPr>
      </p:pic>
      <p:pic>
        <p:nvPicPr>
          <p:cNvPr id="69" name="Picture 68">
            <a:extLst>
              <a:ext uri="{FF2B5EF4-FFF2-40B4-BE49-F238E27FC236}">
                <a16:creationId xmlns:a16="http://schemas.microsoft.com/office/drawing/2014/main" id="{79A3B162-A5C0-40D2-85CD-D6DB80FD83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7807" y="1496003"/>
            <a:ext cx="585535" cy="83017"/>
          </a:xfrm>
          <a:prstGeom prst="rect">
            <a:avLst/>
          </a:prstGeom>
        </p:spPr>
      </p:pic>
      <p:pic>
        <p:nvPicPr>
          <p:cNvPr id="70" name="Picture 69">
            <a:extLst>
              <a:ext uri="{FF2B5EF4-FFF2-40B4-BE49-F238E27FC236}">
                <a16:creationId xmlns:a16="http://schemas.microsoft.com/office/drawing/2014/main" id="{E7CE63D6-F524-4F4A-BA7E-799543B59E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8348" y="1083928"/>
            <a:ext cx="678953" cy="342792"/>
          </a:xfrm>
          <a:prstGeom prst="rect">
            <a:avLst/>
          </a:prstGeom>
        </p:spPr>
      </p:pic>
      <p:grpSp>
        <p:nvGrpSpPr>
          <p:cNvPr id="2" name="Group 1">
            <a:extLst>
              <a:ext uri="{FF2B5EF4-FFF2-40B4-BE49-F238E27FC236}">
                <a16:creationId xmlns:a16="http://schemas.microsoft.com/office/drawing/2014/main" id="{9B871525-BF1D-5B4E-9B39-7A775EE64D59}"/>
              </a:ext>
            </a:extLst>
          </p:cNvPr>
          <p:cNvGrpSpPr/>
          <p:nvPr/>
        </p:nvGrpSpPr>
        <p:grpSpPr>
          <a:xfrm>
            <a:off x="10453439" y="5120156"/>
            <a:ext cx="670140" cy="698112"/>
            <a:chOff x="9417191" y="2417106"/>
            <a:chExt cx="1372669" cy="1429965"/>
          </a:xfrm>
          <a:solidFill>
            <a:srgbClr val="0278D7"/>
          </a:solidFill>
        </p:grpSpPr>
        <p:sp>
          <p:nvSpPr>
            <p:cNvPr id="101" name="Rectangle 9">
              <a:extLst>
                <a:ext uri="{FF2B5EF4-FFF2-40B4-BE49-F238E27FC236}">
                  <a16:creationId xmlns:a16="http://schemas.microsoft.com/office/drawing/2014/main" id="{F9FCEA22-D997-2F4C-A581-0CA02EE54E38}"/>
                </a:ext>
              </a:extLst>
            </p:cNvPr>
            <p:cNvSpPr>
              <a:spLocks noChangeArrowheads="1"/>
            </p:cNvSpPr>
            <p:nvPr/>
          </p:nvSpPr>
          <p:spPr bwMode="auto">
            <a:xfrm>
              <a:off x="9417191" y="2417106"/>
              <a:ext cx="1372669" cy="142996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102" name="Group 20">
              <a:extLst>
                <a:ext uri="{FF2B5EF4-FFF2-40B4-BE49-F238E27FC236}">
                  <a16:creationId xmlns:a16="http://schemas.microsoft.com/office/drawing/2014/main" id="{5809F170-8438-4E40-B507-D602039D09F9}"/>
                </a:ext>
              </a:extLst>
            </p:cNvPr>
            <p:cNvGrpSpPr>
              <a:grpSpLocks noChangeAspect="1"/>
            </p:cNvGrpSpPr>
            <p:nvPr/>
          </p:nvGrpSpPr>
          <p:grpSpPr bwMode="auto">
            <a:xfrm>
              <a:off x="9570200" y="2707834"/>
              <a:ext cx="1075322" cy="981997"/>
              <a:chOff x="3764" y="3313"/>
              <a:chExt cx="353" cy="309"/>
            </a:xfrm>
            <a:grpFill/>
          </p:grpSpPr>
          <p:sp>
            <p:nvSpPr>
              <p:cNvPr id="103" name="Freeform 21">
                <a:extLst>
                  <a:ext uri="{FF2B5EF4-FFF2-40B4-BE49-F238E27FC236}">
                    <a16:creationId xmlns:a16="http://schemas.microsoft.com/office/drawing/2014/main" id="{51B6FED7-19DC-0D47-A400-16391AF9E93F}"/>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22">
                <a:extLst>
                  <a:ext uri="{FF2B5EF4-FFF2-40B4-BE49-F238E27FC236}">
                    <a16:creationId xmlns:a16="http://schemas.microsoft.com/office/drawing/2014/main" id="{5EC21377-426B-8C4B-95DA-FD60AB683F3F}"/>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23">
                <a:extLst>
                  <a:ext uri="{FF2B5EF4-FFF2-40B4-BE49-F238E27FC236}">
                    <a16:creationId xmlns:a16="http://schemas.microsoft.com/office/drawing/2014/main" id="{0053D23D-D0CB-6647-BA2F-12CB6F4A3069}"/>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24">
                <a:extLst>
                  <a:ext uri="{FF2B5EF4-FFF2-40B4-BE49-F238E27FC236}">
                    <a16:creationId xmlns:a16="http://schemas.microsoft.com/office/drawing/2014/main" id="{4A8ACC12-1742-394B-9C06-55E235F2DF57}"/>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25">
                <a:extLst>
                  <a:ext uri="{FF2B5EF4-FFF2-40B4-BE49-F238E27FC236}">
                    <a16:creationId xmlns:a16="http://schemas.microsoft.com/office/drawing/2014/main" id="{96942ECA-70BF-3D43-82CF-59170A26093F}"/>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26">
                <a:extLst>
                  <a:ext uri="{FF2B5EF4-FFF2-40B4-BE49-F238E27FC236}">
                    <a16:creationId xmlns:a16="http://schemas.microsoft.com/office/drawing/2014/main" id="{64CB5B51-755A-A349-BA71-3B744508E19F}"/>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27">
                <a:extLst>
                  <a:ext uri="{FF2B5EF4-FFF2-40B4-BE49-F238E27FC236}">
                    <a16:creationId xmlns:a16="http://schemas.microsoft.com/office/drawing/2014/main" id="{7B638CA6-1C0A-A343-B82F-C187C353D277}"/>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28">
                <a:extLst>
                  <a:ext uri="{FF2B5EF4-FFF2-40B4-BE49-F238E27FC236}">
                    <a16:creationId xmlns:a16="http://schemas.microsoft.com/office/drawing/2014/main" id="{D688E0DA-20D2-5640-BBA6-8B4FFB085559}"/>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29">
                <a:extLst>
                  <a:ext uri="{FF2B5EF4-FFF2-40B4-BE49-F238E27FC236}">
                    <a16:creationId xmlns:a16="http://schemas.microsoft.com/office/drawing/2014/main" id="{A1760836-528D-F342-8E13-A12AEC8E366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0">
                <a:extLst>
                  <a:ext uri="{FF2B5EF4-FFF2-40B4-BE49-F238E27FC236}">
                    <a16:creationId xmlns:a16="http://schemas.microsoft.com/office/drawing/2014/main" id="{6E8BFC50-AD4F-CE46-B090-AA503E9DD876}"/>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1">
                <a:extLst>
                  <a:ext uri="{FF2B5EF4-FFF2-40B4-BE49-F238E27FC236}">
                    <a16:creationId xmlns:a16="http://schemas.microsoft.com/office/drawing/2014/main" id="{A9D9A4BC-68E9-E442-A822-45897DFECEEC}"/>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2">
                <a:extLst>
                  <a:ext uri="{FF2B5EF4-FFF2-40B4-BE49-F238E27FC236}">
                    <a16:creationId xmlns:a16="http://schemas.microsoft.com/office/drawing/2014/main" id="{65456BD1-E9DB-4A46-854E-8B3BD3200641}"/>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3">
                <a:extLst>
                  <a:ext uri="{FF2B5EF4-FFF2-40B4-BE49-F238E27FC236}">
                    <a16:creationId xmlns:a16="http://schemas.microsoft.com/office/drawing/2014/main" id="{4622C2EF-7196-8F4B-9403-A8D2247E5BDF}"/>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4">
                <a:extLst>
                  <a:ext uri="{FF2B5EF4-FFF2-40B4-BE49-F238E27FC236}">
                    <a16:creationId xmlns:a16="http://schemas.microsoft.com/office/drawing/2014/main" id="{9045A409-0F9D-2041-8332-BB342FA2039C}"/>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5">
                <a:extLst>
                  <a:ext uri="{FF2B5EF4-FFF2-40B4-BE49-F238E27FC236}">
                    <a16:creationId xmlns:a16="http://schemas.microsoft.com/office/drawing/2014/main" id="{EFC33AB2-F7E3-4148-8D5F-93595813CF06}"/>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6">
                <a:extLst>
                  <a:ext uri="{FF2B5EF4-FFF2-40B4-BE49-F238E27FC236}">
                    <a16:creationId xmlns:a16="http://schemas.microsoft.com/office/drawing/2014/main" id="{56E249E4-D090-754D-85CD-5585A75D83C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7">
                <a:extLst>
                  <a:ext uri="{FF2B5EF4-FFF2-40B4-BE49-F238E27FC236}">
                    <a16:creationId xmlns:a16="http://schemas.microsoft.com/office/drawing/2014/main" id="{26FA15BB-A3EA-1440-9B0C-CF47102FC594}"/>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8">
                <a:extLst>
                  <a:ext uri="{FF2B5EF4-FFF2-40B4-BE49-F238E27FC236}">
                    <a16:creationId xmlns:a16="http://schemas.microsoft.com/office/drawing/2014/main" id="{BBAFC701-F9ED-4F48-BA0C-1A7B1B3551D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21" name="Rectangle 120">
              <a:extLst>
                <a:ext uri="{FF2B5EF4-FFF2-40B4-BE49-F238E27FC236}">
                  <a16:creationId xmlns:a16="http://schemas.microsoft.com/office/drawing/2014/main" id="{12E7460A-1361-674C-8F3F-71B936D0D37F}"/>
                </a:ext>
              </a:extLst>
            </p:cNvPr>
            <p:cNvSpPr/>
            <p:nvPr/>
          </p:nvSpPr>
          <p:spPr bwMode="auto">
            <a:xfrm>
              <a:off x="9417191" y="2417106"/>
              <a:ext cx="1372669" cy="145119"/>
            </a:xfrm>
            <a:prstGeom prst="rect">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2" name="Oval 11">
              <a:extLst>
                <a:ext uri="{FF2B5EF4-FFF2-40B4-BE49-F238E27FC236}">
                  <a16:creationId xmlns:a16="http://schemas.microsoft.com/office/drawing/2014/main" id="{D25D3783-556E-FC4F-A40A-A9A24014BA04}"/>
                </a:ext>
              </a:extLst>
            </p:cNvPr>
            <p:cNvSpPr>
              <a:spLocks noChangeArrowheads="1"/>
            </p:cNvSpPr>
            <p:nvPr/>
          </p:nvSpPr>
          <p:spPr bwMode="auto">
            <a:xfrm>
              <a:off x="10502224" y="2469687"/>
              <a:ext cx="52580" cy="52579"/>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23" name="Oval 12">
              <a:extLst>
                <a:ext uri="{FF2B5EF4-FFF2-40B4-BE49-F238E27FC236}">
                  <a16:creationId xmlns:a16="http://schemas.microsoft.com/office/drawing/2014/main" id="{D162C6EE-3D62-1D4A-9EEB-C23F65A969CE}"/>
                </a:ext>
              </a:extLst>
            </p:cNvPr>
            <p:cNvSpPr>
              <a:spLocks noChangeArrowheads="1"/>
            </p:cNvSpPr>
            <p:nvPr/>
          </p:nvSpPr>
          <p:spPr bwMode="auto">
            <a:xfrm>
              <a:off x="10579545" y="2469687"/>
              <a:ext cx="52580" cy="52579"/>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24" name="Oval 13">
              <a:extLst>
                <a:ext uri="{FF2B5EF4-FFF2-40B4-BE49-F238E27FC236}">
                  <a16:creationId xmlns:a16="http://schemas.microsoft.com/office/drawing/2014/main" id="{AE445434-A6F7-5C4C-9133-C7CCB0860F89}"/>
                </a:ext>
              </a:extLst>
            </p:cNvPr>
            <p:cNvSpPr>
              <a:spLocks noChangeArrowheads="1"/>
            </p:cNvSpPr>
            <p:nvPr/>
          </p:nvSpPr>
          <p:spPr bwMode="auto">
            <a:xfrm>
              <a:off x="10659958" y="2469687"/>
              <a:ext cx="52580" cy="52579"/>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2745C17F-DC39-304E-BD26-1A96B05CA092}"/>
              </a:ext>
            </a:extLst>
          </p:cNvPr>
          <p:cNvGrpSpPr/>
          <p:nvPr/>
        </p:nvGrpSpPr>
        <p:grpSpPr>
          <a:xfrm>
            <a:off x="7450522" y="5047159"/>
            <a:ext cx="1137460" cy="770477"/>
            <a:chOff x="3594496" y="5096745"/>
            <a:chExt cx="1128230" cy="764225"/>
          </a:xfrm>
        </p:grpSpPr>
        <p:sp>
          <p:nvSpPr>
            <p:cNvPr id="6" name="Rectangle 5">
              <a:extLst>
                <a:ext uri="{FF2B5EF4-FFF2-40B4-BE49-F238E27FC236}">
                  <a16:creationId xmlns:a16="http://schemas.microsoft.com/office/drawing/2014/main" id="{D2040F65-8634-F24A-BB3F-929321A8F53E}"/>
                </a:ext>
              </a:extLst>
            </p:cNvPr>
            <p:cNvSpPr/>
            <p:nvPr/>
          </p:nvSpPr>
          <p:spPr bwMode="auto">
            <a:xfrm>
              <a:off x="4468677" y="5372323"/>
              <a:ext cx="250751" cy="147009"/>
            </a:xfrm>
            <a:prstGeom prst="rect">
              <a:avLst/>
            </a:prstGeom>
            <a:solidFill>
              <a:srgbClr val="0278D7"/>
            </a:solidFill>
            <a:ln w="12700">
              <a:solidFill>
                <a:srgbClr val="50E6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44" name="Rectangle 143">
              <a:extLst>
                <a:ext uri="{FF2B5EF4-FFF2-40B4-BE49-F238E27FC236}">
                  <a16:creationId xmlns:a16="http://schemas.microsoft.com/office/drawing/2014/main" id="{28072937-7E18-994D-AFFF-74EB45F21C14}"/>
                </a:ext>
              </a:extLst>
            </p:cNvPr>
            <p:cNvSpPr/>
            <p:nvPr/>
          </p:nvSpPr>
          <p:spPr bwMode="auto">
            <a:xfrm>
              <a:off x="4468676" y="5462886"/>
              <a:ext cx="250751" cy="147009"/>
            </a:xfrm>
            <a:prstGeom prst="rect">
              <a:avLst/>
            </a:prstGeom>
            <a:solidFill>
              <a:srgbClr val="0278D7"/>
            </a:solidFill>
            <a:ln w="12700">
              <a:solidFill>
                <a:srgbClr val="50E6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45" name="Rectangle 144">
              <a:extLst>
                <a:ext uri="{FF2B5EF4-FFF2-40B4-BE49-F238E27FC236}">
                  <a16:creationId xmlns:a16="http://schemas.microsoft.com/office/drawing/2014/main" id="{0FD42F56-3106-C54C-A05E-A2919BAC25A0}"/>
                </a:ext>
              </a:extLst>
            </p:cNvPr>
            <p:cNvSpPr/>
            <p:nvPr/>
          </p:nvSpPr>
          <p:spPr bwMode="auto">
            <a:xfrm>
              <a:off x="4471975" y="5591373"/>
              <a:ext cx="250751" cy="254228"/>
            </a:xfrm>
            <a:prstGeom prst="rect">
              <a:avLst/>
            </a:prstGeom>
            <a:solidFill>
              <a:srgbClr val="0278D7"/>
            </a:solidFill>
            <a:ln w="12700">
              <a:solidFill>
                <a:srgbClr val="50E6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4" name="Group 3">
              <a:extLst>
                <a:ext uri="{FF2B5EF4-FFF2-40B4-BE49-F238E27FC236}">
                  <a16:creationId xmlns:a16="http://schemas.microsoft.com/office/drawing/2014/main" id="{DF468050-35D5-BE45-A5BB-C563D0FCDE2F}"/>
                </a:ext>
              </a:extLst>
            </p:cNvPr>
            <p:cNvGrpSpPr/>
            <p:nvPr/>
          </p:nvGrpSpPr>
          <p:grpSpPr>
            <a:xfrm>
              <a:off x="3965716" y="5319291"/>
              <a:ext cx="568893" cy="539435"/>
              <a:chOff x="8301667" y="2334125"/>
              <a:chExt cx="586815" cy="556429"/>
            </a:xfrm>
            <a:solidFill>
              <a:srgbClr val="50E6FF"/>
            </a:solidFill>
          </p:grpSpPr>
          <p:sp>
            <p:nvSpPr>
              <p:cNvPr id="136" name="Freeform 135">
                <a:extLst>
                  <a:ext uri="{FF2B5EF4-FFF2-40B4-BE49-F238E27FC236}">
                    <a16:creationId xmlns:a16="http://schemas.microsoft.com/office/drawing/2014/main" id="{45AFC00D-C251-EE4D-A464-2D977D8E0E1A}"/>
                  </a:ext>
                </a:extLst>
              </p:cNvPr>
              <p:cNvSpPr/>
              <p:nvPr/>
            </p:nvSpPr>
            <p:spPr>
              <a:xfrm>
                <a:off x="8301667" y="2334125"/>
                <a:ext cx="586815" cy="556429"/>
              </a:xfrm>
              <a:custGeom>
                <a:avLst/>
                <a:gdLst>
                  <a:gd name="connsiteX0" fmla="*/ 0 w 586815"/>
                  <a:gd name="connsiteY0" fmla="*/ 0 h 556429"/>
                  <a:gd name="connsiteX1" fmla="*/ 586815 w 586815"/>
                  <a:gd name="connsiteY1" fmla="*/ 0 h 556429"/>
                  <a:gd name="connsiteX2" fmla="*/ 586815 w 586815"/>
                  <a:gd name="connsiteY2" fmla="*/ 433633 h 556429"/>
                  <a:gd name="connsiteX3" fmla="*/ 321111 w 586815"/>
                  <a:gd name="connsiteY3" fmla="*/ 433633 h 556429"/>
                  <a:gd name="connsiteX4" fmla="*/ 321111 w 586815"/>
                  <a:gd name="connsiteY4" fmla="*/ 510710 h 556429"/>
                  <a:gd name="connsiteX5" fmla="*/ 528438 w 586815"/>
                  <a:gd name="connsiteY5" fmla="*/ 510710 h 556429"/>
                  <a:gd name="connsiteX6" fmla="*/ 528438 w 586815"/>
                  <a:gd name="connsiteY6" fmla="*/ 556429 h 556429"/>
                  <a:gd name="connsiteX7" fmla="*/ 57710 w 586815"/>
                  <a:gd name="connsiteY7" fmla="*/ 556429 h 556429"/>
                  <a:gd name="connsiteX8" fmla="*/ 57710 w 586815"/>
                  <a:gd name="connsiteY8" fmla="*/ 510710 h 556429"/>
                  <a:gd name="connsiteX9" fmla="*/ 265036 w 586815"/>
                  <a:gd name="connsiteY9" fmla="*/ 510710 h 556429"/>
                  <a:gd name="connsiteX10" fmla="*/ 265036 w 586815"/>
                  <a:gd name="connsiteY10" fmla="*/ 433633 h 556429"/>
                  <a:gd name="connsiteX11" fmla="*/ 0 w 586815"/>
                  <a:gd name="connsiteY11" fmla="*/ 433633 h 55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815" h="556429">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7F262244-1CB5-5943-98A0-D7DA01F25B5A}"/>
                  </a:ext>
                </a:extLst>
              </p:cNvPr>
              <p:cNvSpPr/>
              <p:nvPr/>
            </p:nvSpPr>
            <p:spPr>
              <a:xfrm>
                <a:off x="8334531" y="2359341"/>
                <a:ext cx="522038" cy="3761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Oval 15">
              <a:extLst>
                <a:ext uri="{FF2B5EF4-FFF2-40B4-BE49-F238E27FC236}">
                  <a16:creationId xmlns:a16="http://schemas.microsoft.com/office/drawing/2014/main" id="{4E185421-1D98-4546-9D8F-F8168142B506}"/>
                </a:ext>
              </a:extLst>
            </p:cNvPr>
            <p:cNvSpPr>
              <a:spLocks noChangeArrowheads="1"/>
            </p:cNvSpPr>
            <p:nvPr/>
          </p:nvSpPr>
          <p:spPr bwMode="auto">
            <a:xfrm>
              <a:off x="3679680" y="5096745"/>
              <a:ext cx="433224" cy="447826"/>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5" name="Freeform 16">
              <a:extLst>
                <a:ext uri="{FF2B5EF4-FFF2-40B4-BE49-F238E27FC236}">
                  <a16:creationId xmlns:a16="http://schemas.microsoft.com/office/drawing/2014/main" id="{799D0B90-6DBA-2F43-9CA2-604F42EC2D3E}"/>
                </a:ext>
              </a:extLst>
            </p:cNvPr>
            <p:cNvSpPr>
              <a:spLocks/>
            </p:cNvSpPr>
            <p:nvPr/>
          </p:nvSpPr>
          <p:spPr bwMode="auto">
            <a:xfrm>
              <a:off x="3594496" y="5544571"/>
              <a:ext cx="603593" cy="316399"/>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52" name="Freeform: Shape 829">
            <a:extLst>
              <a:ext uri="{FF2B5EF4-FFF2-40B4-BE49-F238E27FC236}">
                <a16:creationId xmlns:a16="http://schemas.microsoft.com/office/drawing/2014/main" id="{75BDC31A-8F70-4D4F-9639-286496C8FD56}"/>
              </a:ext>
            </a:extLst>
          </p:cNvPr>
          <p:cNvSpPr/>
          <p:nvPr/>
        </p:nvSpPr>
        <p:spPr bwMode="auto">
          <a:xfrm>
            <a:off x="7665654" y="2980898"/>
            <a:ext cx="649808" cy="83773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829">
            <a:extLst>
              <a:ext uri="{FF2B5EF4-FFF2-40B4-BE49-F238E27FC236}">
                <a16:creationId xmlns:a16="http://schemas.microsoft.com/office/drawing/2014/main" id="{021B80A2-D7DA-634C-A5B8-6AED59754F6A}"/>
              </a:ext>
            </a:extLst>
          </p:cNvPr>
          <p:cNvSpPr/>
          <p:nvPr/>
        </p:nvSpPr>
        <p:spPr bwMode="auto">
          <a:xfrm>
            <a:off x="7648267" y="1030885"/>
            <a:ext cx="649808" cy="83773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9C0EA29E-E2C5-FE41-8B18-7732EB5F7B8D}"/>
              </a:ext>
            </a:extLst>
          </p:cNvPr>
          <p:cNvSpPr/>
          <p:nvPr/>
        </p:nvSpPr>
        <p:spPr bwMode="auto">
          <a:xfrm>
            <a:off x="7248935" y="3832035"/>
            <a:ext cx="1546702" cy="40196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SQL Server</a:t>
            </a:r>
          </a:p>
          <a:p>
            <a:pPr algn="ct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master instance</a:t>
            </a:r>
          </a:p>
        </p:txBody>
      </p:sp>
      <p:sp>
        <p:nvSpPr>
          <p:cNvPr id="56" name="Rectangle 55">
            <a:extLst>
              <a:ext uri="{FF2B5EF4-FFF2-40B4-BE49-F238E27FC236}">
                <a16:creationId xmlns:a16="http://schemas.microsoft.com/office/drawing/2014/main" id="{8C77E811-8639-B448-8989-375A64889063}"/>
              </a:ext>
            </a:extLst>
          </p:cNvPr>
          <p:cNvSpPr/>
          <p:nvPr/>
        </p:nvSpPr>
        <p:spPr bwMode="auto">
          <a:xfrm>
            <a:off x="10015158" y="5928516"/>
            <a:ext cx="1546702" cy="24807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HDFS/Spark</a:t>
            </a:r>
          </a:p>
        </p:txBody>
      </p:sp>
      <p:cxnSp>
        <p:nvCxnSpPr>
          <p:cNvPr id="57" name="Straight Arrow Connector 56">
            <a:extLst>
              <a:ext uri="{FF2B5EF4-FFF2-40B4-BE49-F238E27FC236}">
                <a16:creationId xmlns:a16="http://schemas.microsoft.com/office/drawing/2014/main" id="{3E4984FB-CB44-4448-BC34-F76B2EC52099}"/>
              </a:ext>
            </a:extLst>
          </p:cNvPr>
          <p:cNvCxnSpPr>
            <a:cxnSpLocks/>
          </p:cNvCxnSpPr>
          <p:nvPr/>
        </p:nvCxnSpPr>
        <p:spPr>
          <a:xfrm>
            <a:off x="10772417" y="3395031"/>
            <a:ext cx="0" cy="1577492"/>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BAB7F93-55F2-B244-8419-01E4F08AACAD}"/>
              </a:ext>
            </a:extLst>
          </p:cNvPr>
          <p:cNvCxnSpPr>
            <a:cxnSpLocks/>
          </p:cNvCxnSpPr>
          <p:nvPr/>
        </p:nvCxnSpPr>
        <p:spPr>
          <a:xfrm>
            <a:off x="8554553" y="3395031"/>
            <a:ext cx="2217864" cy="0"/>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A1D4522E-7926-A942-AF63-2B1B4D845C80}"/>
              </a:ext>
            </a:extLst>
          </p:cNvPr>
          <p:cNvSpPr/>
          <p:nvPr/>
        </p:nvSpPr>
        <p:spPr bwMode="auto">
          <a:xfrm>
            <a:off x="9355093" y="3458248"/>
            <a:ext cx="1098346" cy="2471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6637" numCol="1" spcCol="0" rtlCol="0" fromWordArt="0" anchor="ctr" anchorCtr="0" forceAA="0" compatLnSpc="1">
            <a:prstTxWarp prst="textNoShape">
              <a:avLst/>
            </a:prstTxWarp>
            <a:spAutoFit/>
          </a:bodyPr>
          <a:lstStyle/>
          <a:p>
            <a:pP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Impersonation</a:t>
            </a:r>
          </a:p>
        </p:txBody>
      </p:sp>
    </p:spTree>
    <p:extLst>
      <p:ext uri="{BB962C8B-B14F-4D97-AF65-F5344CB8AC3E}">
        <p14:creationId xmlns:p14="http://schemas.microsoft.com/office/powerpoint/2010/main" val="353719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300B7-5C32-3C41-AA6D-4336D4472448}"/>
              </a:ext>
            </a:extLst>
          </p:cNvPr>
          <p:cNvSpPr>
            <a:spLocks noGrp="1"/>
          </p:cNvSpPr>
          <p:nvPr>
            <p:ph type="body" sz="quarter" idx="11"/>
          </p:nvPr>
        </p:nvSpPr>
        <p:spPr/>
        <p:txBody>
          <a:bodyPr/>
          <a:lstStyle/>
          <a:p>
            <a:r>
              <a:rPr lang="en-US"/>
              <a:t>Analyzing all data</a:t>
            </a:r>
          </a:p>
        </p:txBody>
      </p:sp>
    </p:spTree>
    <p:extLst>
      <p:ext uri="{BB962C8B-B14F-4D97-AF65-F5344CB8AC3E}">
        <p14:creationId xmlns:p14="http://schemas.microsoft.com/office/powerpoint/2010/main" val="380051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0BBD927A-D7BE-1A47-B46A-C1C6DF81A889}"/>
              </a:ext>
            </a:extLst>
          </p:cNvPr>
          <p:cNvSpPr/>
          <p:nvPr/>
        </p:nvSpPr>
        <p:spPr bwMode="auto">
          <a:xfrm>
            <a:off x="1" y="914400"/>
            <a:ext cx="12192000" cy="5943599"/>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1" name="Freeform: Shape 829">
            <a:extLst>
              <a:ext uri="{FF2B5EF4-FFF2-40B4-BE49-F238E27FC236}">
                <a16:creationId xmlns:a16="http://schemas.microsoft.com/office/drawing/2014/main" id="{5DA415D9-C667-8749-8A8C-F372CBC72ADA}"/>
              </a:ext>
            </a:extLst>
          </p:cNvPr>
          <p:cNvSpPr/>
          <p:nvPr/>
        </p:nvSpPr>
        <p:spPr bwMode="auto">
          <a:xfrm>
            <a:off x="7117932" y="4374126"/>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9D2B14FD-97E0-4847-8EBC-C24E1F293355}"/>
              </a:ext>
            </a:extLst>
          </p:cNvPr>
          <p:cNvSpPr/>
          <p:nvPr/>
        </p:nvSpPr>
        <p:spPr bwMode="auto">
          <a:xfrm>
            <a:off x="8496032" y="2034102"/>
            <a:ext cx="1872324" cy="3224743"/>
          </a:xfrm>
          <a:prstGeom prst="rect">
            <a:avLst/>
          </a:prstGeom>
          <a:noFill/>
          <a:ln w="12700">
            <a:solidFill>
              <a:srgbClr val="757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22" name="TextBox 21">
            <a:extLst>
              <a:ext uri="{FF2B5EF4-FFF2-40B4-BE49-F238E27FC236}">
                <a16:creationId xmlns:a16="http://schemas.microsoft.com/office/drawing/2014/main" id="{18E2FEF2-6B4B-498D-8FF1-E7B007CFE63B}"/>
              </a:ext>
            </a:extLst>
          </p:cNvPr>
          <p:cNvSpPr txBox="1"/>
          <p:nvPr/>
        </p:nvSpPr>
        <p:spPr>
          <a:xfrm>
            <a:off x="298268" y="4827177"/>
            <a:ext cx="1549001"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R="0" lvl="0" indent="0" defTabSz="914400" fontAlgn="auto">
              <a:lnSpc>
                <a:spcPct val="100000"/>
              </a:lnSpc>
              <a:spcBef>
                <a:spcPts val="0"/>
              </a:spcBef>
              <a:spcAft>
                <a:spcPts val="0"/>
              </a:spcAft>
              <a:buClrTx/>
              <a:buSzPct val="90000"/>
              <a:buFontTx/>
              <a:buNone/>
              <a:tabLst/>
              <a:defRPr/>
            </a:pPr>
            <a:r>
              <a:rPr lang="en-US" sz="1000" b="1">
                <a:solidFill>
                  <a:srgbClr val="0278D7"/>
                </a:solidFill>
                <a:latin typeface="Segoe UI Semibold" panose="020B0502040204020203" pitchFamily="34" charset="0"/>
                <a:cs typeface="Segoe UI Semibold" panose="020B0502040204020203" pitchFamily="34" charset="0"/>
              </a:rPr>
              <a:t>Business/custom apps</a:t>
            </a:r>
          </a:p>
          <a:p>
            <a:pPr marR="0" lvl="0" indent="0" defTabSz="914400" fontAlgn="auto">
              <a:lnSpc>
                <a:spcPct val="100000"/>
              </a:lnSpc>
              <a:spcBef>
                <a:spcPts val="0"/>
              </a:spcBef>
              <a:spcAft>
                <a:spcPts val="0"/>
              </a:spcAft>
              <a:buClrTx/>
              <a:buSzPct val="90000"/>
              <a:buFontTx/>
              <a:buNone/>
              <a:tabLst/>
              <a:defRPr/>
            </a:pPr>
            <a:r>
              <a:rPr lang="en-US" sz="1000" b="1">
                <a:solidFill>
                  <a:srgbClr val="0278D7"/>
                </a:solidFill>
                <a:latin typeface="Segoe UI Semibold" panose="020B0502040204020203" pitchFamily="34" charset="0"/>
                <a:cs typeface="Segoe UI Semibold" panose="020B0502040204020203" pitchFamily="34" charset="0"/>
              </a:rPr>
              <a:t>(Structured)</a:t>
            </a:r>
          </a:p>
        </p:txBody>
      </p:sp>
      <p:sp>
        <p:nvSpPr>
          <p:cNvPr id="36" name="TextBox 35">
            <a:extLst>
              <a:ext uri="{FF2B5EF4-FFF2-40B4-BE49-F238E27FC236}">
                <a16:creationId xmlns:a16="http://schemas.microsoft.com/office/drawing/2014/main" id="{BD03326E-663E-4F70-BAE8-3BF0765B0CC4}"/>
              </a:ext>
            </a:extLst>
          </p:cNvPr>
          <p:cNvSpPr txBox="1"/>
          <p:nvPr/>
        </p:nvSpPr>
        <p:spPr>
          <a:xfrm>
            <a:off x="0" y="2667119"/>
            <a:ext cx="2032798"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1" u="none" strike="noStrike" kern="0" cap="none" spc="0" normalizeH="0" baseline="0" noProof="0">
                <a:ln>
                  <a:noFill/>
                </a:ln>
                <a:solidFill>
                  <a:srgbClr val="0278D7"/>
                </a:solidFill>
                <a:effectLst/>
                <a:uLnTx/>
                <a:uFillTx/>
                <a:latin typeface="Segoe UI Semibold" panose="020B0502040204020203" pitchFamily="34" charset="0"/>
                <a:cs typeface="Segoe UI Semibold" panose="020B0502040204020203" pitchFamily="34" charset="0"/>
              </a:rPr>
              <a:t>Logs, files and media</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1" u="none" strike="noStrike" kern="0" cap="none" spc="0" normalizeH="0" baseline="0" noProof="0">
                <a:ln>
                  <a:noFill/>
                </a:ln>
                <a:solidFill>
                  <a:srgbClr val="0278D7"/>
                </a:solidFill>
                <a:effectLst/>
                <a:uLnTx/>
                <a:uFillTx/>
                <a:latin typeface="Segoe UI Semibold" panose="020B0502040204020203" pitchFamily="34" charset="0"/>
                <a:cs typeface="Segoe UI Semibold" panose="020B0502040204020203" pitchFamily="34" charset="0"/>
              </a:rPr>
              <a:t>(unstructured)</a:t>
            </a:r>
          </a:p>
        </p:txBody>
      </p:sp>
      <p:sp>
        <p:nvSpPr>
          <p:cNvPr id="87" name="TextBox 86">
            <a:extLst>
              <a:ext uri="{FF2B5EF4-FFF2-40B4-BE49-F238E27FC236}">
                <a16:creationId xmlns:a16="http://schemas.microsoft.com/office/drawing/2014/main" id="{C668B534-8518-4E50-B913-D71EC28B9386}"/>
              </a:ext>
            </a:extLst>
          </p:cNvPr>
          <p:cNvSpPr txBox="1"/>
          <p:nvPr/>
        </p:nvSpPr>
        <p:spPr>
          <a:xfrm>
            <a:off x="428042" y="3649301"/>
            <a:ext cx="115272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14400">
              <a:buSzPct val="90000"/>
              <a:defRPr/>
            </a:pPr>
            <a:r>
              <a:rPr lang="en-US" sz="1000" b="1">
                <a:solidFill>
                  <a:srgbClr val="0278D7"/>
                </a:solidFill>
                <a:latin typeface="Segoe UI Semibold" panose="020B0502040204020203" pitchFamily="34" charset="0"/>
                <a:cs typeface="Segoe UI Semibold" panose="020B0502040204020203" pitchFamily="34" charset="0"/>
              </a:rPr>
              <a:t>Sensors and IoT</a:t>
            </a:r>
          </a:p>
          <a:p>
            <a:pPr defTabSz="914400">
              <a:buSzPct val="90000"/>
              <a:defRPr/>
            </a:pPr>
            <a:r>
              <a:rPr lang="en-US" sz="1000" b="1">
                <a:solidFill>
                  <a:srgbClr val="0278D7"/>
                </a:solidFill>
                <a:latin typeface="Segoe UI Semibold" panose="020B0502040204020203" pitchFamily="34" charset="0"/>
                <a:cs typeface="Segoe UI Semibold" panose="020B0502040204020203" pitchFamily="34" charset="0"/>
              </a:rPr>
              <a:t>(unstructured)</a:t>
            </a:r>
          </a:p>
        </p:txBody>
      </p:sp>
      <p:grpSp>
        <p:nvGrpSpPr>
          <p:cNvPr id="9" name="Group 8">
            <a:extLst>
              <a:ext uri="{FF2B5EF4-FFF2-40B4-BE49-F238E27FC236}">
                <a16:creationId xmlns:a16="http://schemas.microsoft.com/office/drawing/2014/main" id="{6CB8FDF5-497E-9541-A355-8A6DDCCD0DDD}"/>
              </a:ext>
            </a:extLst>
          </p:cNvPr>
          <p:cNvGrpSpPr/>
          <p:nvPr/>
        </p:nvGrpSpPr>
        <p:grpSpPr>
          <a:xfrm>
            <a:off x="1742038" y="2054122"/>
            <a:ext cx="215289" cy="2030971"/>
            <a:chOff x="6482960" y="2168453"/>
            <a:chExt cx="215289" cy="1920240"/>
          </a:xfrm>
        </p:grpSpPr>
        <p:cxnSp>
          <p:nvCxnSpPr>
            <p:cNvPr id="55" name="Straight Arrow Connector 54">
              <a:extLst>
                <a:ext uri="{FF2B5EF4-FFF2-40B4-BE49-F238E27FC236}">
                  <a16:creationId xmlns:a16="http://schemas.microsoft.com/office/drawing/2014/main" id="{50107082-946E-404F-BB1D-66BDD058C809}"/>
                </a:ext>
              </a:extLst>
            </p:cNvPr>
            <p:cNvCxnSpPr/>
            <p:nvPr/>
          </p:nvCxnSpPr>
          <p:spPr>
            <a:xfrm>
              <a:off x="6593011" y="3128573"/>
              <a:ext cx="105238" cy="0"/>
            </a:xfrm>
            <a:prstGeom prst="straightConnector1">
              <a:avLst/>
            </a:prstGeom>
            <a:ln w="12700">
              <a:solidFill>
                <a:srgbClr val="757575"/>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07" name="Right Bracket 106">
              <a:extLst>
                <a:ext uri="{FF2B5EF4-FFF2-40B4-BE49-F238E27FC236}">
                  <a16:creationId xmlns:a16="http://schemas.microsoft.com/office/drawing/2014/main" id="{20A34B7B-8388-4643-ACFE-C7575E7F48CB}"/>
                </a:ext>
              </a:extLst>
            </p:cNvPr>
            <p:cNvSpPr/>
            <p:nvPr/>
          </p:nvSpPr>
          <p:spPr>
            <a:xfrm>
              <a:off x="6482960" y="2168453"/>
              <a:ext cx="87550" cy="1920240"/>
            </a:xfrm>
            <a:prstGeom prst="rightBracket">
              <a:avLst/>
            </a:prstGeom>
            <a:ln w="12700">
              <a:solidFill>
                <a:srgbClr val="757575"/>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6" name="Shape 101">
            <a:extLst>
              <a:ext uri="{FF2B5EF4-FFF2-40B4-BE49-F238E27FC236}">
                <a16:creationId xmlns:a16="http://schemas.microsoft.com/office/drawing/2014/main" id="{E8E61D78-28A3-49D4-832C-B84B99584252}"/>
              </a:ext>
            </a:extLst>
          </p:cNvPr>
          <p:cNvSpPr txBox="1"/>
          <p:nvPr/>
        </p:nvSpPr>
        <p:spPr>
          <a:xfrm>
            <a:off x="10774086" y="3132942"/>
            <a:ext cx="806268" cy="400069"/>
          </a:xfrm>
          <a:prstGeom prst="rect">
            <a:avLst/>
          </a:prstGeom>
          <a:noFill/>
          <a:ln>
            <a:noFill/>
          </a:ln>
        </p:spPr>
        <p:txBody>
          <a:bodyPr wrap="square" lIns="91425" tIns="45700" rIns="91425" bIns="45700" anchor="t" anchorCtr="0">
            <a:spAutoFit/>
          </a:bodyPr>
          <a:lstStyle/>
          <a:p>
            <a:pPr algn="ctr">
              <a:buSzPct val="90000"/>
              <a:defRPr/>
            </a:pPr>
            <a:r>
              <a:rPr lang="en-US" sz="1000" b="1" kern="0">
                <a:solidFill>
                  <a:srgbClr val="0278D7"/>
                </a:solidFill>
                <a:latin typeface="Segoe UI Semibold" panose="020B0502040204020203" pitchFamily="34" charset="0"/>
                <a:ea typeface="MS PGothic" panose="020B0600070205080204" pitchFamily="34" charset="-128"/>
                <a:cs typeface="Segoe UI Semibold" panose="020B0502040204020203" pitchFamily="34" charset="0"/>
                <a:sym typeface="Calibri"/>
              </a:rPr>
              <a:t>Predictive apps</a:t>
            </a:r>
          </a:p>
        </p:txBody>
      </p:sp>
      <p:grpSp>
        <p:nvGrpSpPr>
          <p:cNvPr id="138" name="Group 137">
            <a:extLst>
              <a:ext uri="{FF2B5EF4-FFF2-40B4-BE49-F238E27FC236}">
                <a16:creationId xmlns:a16="http://schemas.microsoft.com/office/drawing/2014/main" id="{CEB657F5-FC98-4143-920A-3A793ED23ADE}"/>
              </a:ext>
            </a:extLst>
          </p:cNvPr>
          <p:cNvGrpSpPr/>
          <p:nvPr/>
        </p:nvGrpSpPr>
        <p:grpSpPr>
          <a:xfrm>
            <a:off x="10857582" y="4101291"/>
            <a:ext cx="689284" cy="453727"/>
            <a:chOff x="10910440" y="4209709"/>
            <a:chExt cx="863354" cy="579530"/>
          </a:xfrm>
        </p:grpSpPr>
        <p:sp>
          <p:nvSpPr>
            <p:cNvPr id="139" name="Freeform 50">
              <a:extLst>
                <a:ext uri="{FF2B5EF4-FFF2-40B4-BE49-F238E27FC236}">
                  <a16:creationId xmlns:a16="http://schemas.microsoft.com/office/drawing/2014/main" id="{0B6E3FB5-77BA-4AF8-B852-BE280213841E}"/>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0" name="Freeform 52">
              <a:extLst>
                <a:ext uri="{FF2B5EF4-FFF2-40B4-BE49-F238E27FC236}">
                  <a16:creationId xmlns:a16="http://schemas.microsoft.com/office/drawing/2014/main" id="{2E0DE952-D427-41AC-83A4-315695B90F87}"/>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solidFill>
              <a:srgbClr val="0278D7"/>
            </a:solidFill>
            <a:ln w="12700" cap="sq">
              <a:solidFill>
                <a:srgbClr val="0278D7"/>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1" name="Line 54">
              <a:extLst>
                <a:ext uri="{FF2B5EF4-FFF2-40B4-BE49-F238E27FC236}">
                  <a16:creationId xmlns:a16="http://schemas.microsoft.com/office/drawing/2014/main" id="{D31A2CF5-911E-4718-B2A2-E3833C56F6C3}"/>
                </a:ext>
              </a:extLst>
            </p:cNvPr>
            <p:cNvSpPr>
              <a:spLocks noChangeShapeType="1"/>
            </p:cNvSpPr>
            <p:nvPr/>
          </p:nvSpPr>
          <p:spPr bwMode="auto">
            <a:xfrm flipH="1">
              <a:off x="11348717" y="4565480"/>
              <a:ext cx="252142" cy="0"/>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2" name="Line 55">
              <a:extLst>
                <a:ext uri="{FF2B5EF4-FFF2-40B4-BE49-F238E27FC236}">
                  <a16:creationId xmlns:a16="http://schemas.microsoft.com/office/drawing/2014/main" id="{849B8EC3-734B-464F-B6F4-1E24A59B85F9}"/>
                </a:ext>
              </a:extLst>
            </p:cNvPr>
            <p:cNvSpPr>
              <a:spLocks noChangeShapeType="1"/>
            </p:cNvSpPr>
            <p:nvPr/>
          </p:nvSpPr>
          <p:spPr bwMode="auto">
            <a:xfrm flipH="1">
              <a:off x="11484689" y="4618944"/>
              <a:ext cx="116170" cy="0"/>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3" name="Line 56">
              <a:extLst>
                <a:ext uri="{FF2B5EF4-FFF2-40B4-BE49-F238E27FC236}">
                  <a16:creationId xmlns:a16="http://schemas.microsoft.com/office/drawing/2014/main" id="{117FD03E-B702-4C1B-8C3E-E8F76619C7F4}"/>
                </a:ext>
              </a:extLst>
            </p:cNvPr>
            <p:cNvSpPr>
              <a:spLocks noChangeShapeType="1"/>
            </p:cNvSpPr>
            <p:nvPr/>
          </p:nvSpPr>
          <p:spPr bwMode="auto">
            <a:xfrm flipH="1">
              <a:off x="11348717" y="4512015"/>
              <a:ext cx="252142" cy="0"/>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4" name="Freeform 57">
              <a:extLst>
                <a:ext uri="{FF2B5EF4-FFF2-40B4-BE49-F238E27FC236}">
                  <a16:creationId xmlns:a16="http://schemas.microsoft.com/office/drawing/2014/main" id="{8A14A47C-1130-4F96-A01C-9B52BAF425D3}"/>
                </a:ext>
              </a:extLst>
            </p:cNvPr>
            <p:cNvSpPr>
              <a:spLocks noChangeArrowheads="1"/>
            </p:cNvSpPr>
            <p:nvPr/>
          </p:nvSpPr>
          <p:spPr bwMode="auto">
            <a:xfrm>
              <a:off x="11402843" y="4369442"/>
              <a:ext cx="80526" cy="80527"/>
            </a:xfrm>
            <a:prstGeom prst="ellipse">
              <a:avLst/>
            </a:pr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5" name="Freeform 58">
              <a:extLst>
                <a:ext uri="{FF2B5EF4-FFF2-40B4-BE49-F238E27FC236}">
                  <a16:creationId xmlns:a16="http://schemas.microsoft.com/office/drawing/2014/main" id="{C289E1C6-A09B-4A3C-8898-1A410D990C46}"/>
                </a:ext>
              </a:extLst>
            </p:cNvPr>
            <p:cNvSpPr>
              <a:spLocks noChangeArrowheads="1"/>
            </p:cNvSpPr>
            <p:nvPr/>
          </p:nvSpPr>
          <p:spPr bwMode="auto">
            <a:xfrm>
              <a:off x="11134859" y="4436769"/>
              <a:ext cx="80528" cy="80526"/>
            </a:xfrm>
            <a:prstGeom prst="ellipse">
              <a:avLst/>
            </a:pr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6" name="Freeform 59">
              <a:extLst>
                <a:ext uri="{FF2B5EF4-FFF2-40B4-BE49-F238E27FC236}">
                  <a16:creationId xmlns:a16="http://schemas.microsoft.com/office/drawing/2014/main" id="{44D5FCF7-FAC5-417F-9BCB-A1EBB4B5D48E}"/>
                </a:ext>
              </a:extLst>
            </p:cNvPr>
            <p:cNvSpPr>
              <a:spLocks noChangeArrowheads="1"/>
            </p:cNvSpPr>
            <p:nvPr/>
          </p:nvSpPr>
          <p:spPr bwMode="auto">
            <a:xfrm>
              <a:off x="11000207" y="4302117"/>
              <a:ext cx="80528" cy="80526"/>
            </a:xfrm>
            <a:prstGeom prst="ellipse">
              <a:avLst/>
            </a:pr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7" name="Freeform 60">
              <a:extLst>
                <a:ext uri="{FF2B5EF4-FFF2-40B4-BE49-F238E27FC236}">
                  <a16:creationId xmlns:a16="http://schemas.microsoft.com/office/drawing/2014/main" id="{B329FC46-7C58-470F-8F89-8F8CDB52382D}"/>
                </a:ext>
              </a:extLst>
            </p:cNvPr>
            <p:cNvSpPr>
              <a:spLocks noChangeArrowheads="1"/>
            </p:cNvSpPr>
            <p:nvPr/>
          </p:nvSpPr>
          <p:spPr bwMode="auto">
            <a:xfrm>
              <a:off x="11309115" y="4275715"/>
              <a:ext cx="80528" cy="80526"/>
            </a:xfrm>
            <a:prstGeom prst="ellipse">
              <a:avLst/>
            </a:pr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8" name="Freeform 61">
              <a:extLst>
                <a:ext uri="{FF2B5EF4-FFF2-40B4-BE49-F238E27FC236}">
                  <a16:creationId xmlns:a16="http://schemas.microsoft.com/office/drawing/2014/main" id="{4A93C35C-A58C-4F18-98EF-74DC62703910}"/>
                </a:ext>
              </a:extLst>
            </p:cNvPr>
            <p:cNvSpPr>
              <a:spLocks noChangeArrowheads="1"/>
            </p:cNvSpPr>
            <p:nvPr/>
          </p:nvSpPr>
          <p:spPr bwMode="auto">
            <a:xfrm>
              <a:off x="11497890" y="4275715"/>
              <a:ext cx="80526" cy="80526"/>
            </a:xfrm>
            <a:prstGeom prst="ellipse">
              <a:avLst/>
            </a:pr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9" name="Line 62">
              <a:extLst>
                <a:ext uri="{FF2B5EF4-FFF2-40B4-BE49-F238E27FC236}">
                  <a16:creationId xmlns:a16="http://schemas.microsoft.com/office/drawing/2014/main" id="{9772A1E8-7AE4-4DB6-9448-DB4703E9FACF}"/>
                </a:ext>
              </a:extLst>
            </p:cNvPr>
            <p:cNvSpPr>
              <a:spLocks noChangeShapeType="1"/>
            </p:cNvSpPr>
            <p:nvPr/>
          </p:nvSpPr>
          <p:spPr bwMode="auto">
            <a:xfrm flipV="1">
              <a:off x="11478089" y="4348321"/>
              <a:ext cx="38284" cy="40924"/>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0" name="Line 63">
              <a:extLst>
                <a:ext uri="{FF2B5EF4-FFF2-40B4-BE49-F238E27FC236}">
                  <a16:creationId xmlns:a16="http://schemas.microsoft.com/office/drawing/2014/main" id="{5BBB04AF-860E-4AC9-9766-80EABCFAF24F}"/>
                </a:ext>
              </a:extLst>
            </p:cNvPr>
            <p:cNvSpPr>
              <a:spLocks noChangeShapeType="1"/>
            </p:cNvSpPr>
            <p:nvPr/>
          </p:nvSpPr>
          <p:spPr bwMode="auto">
            <a:xfrm>
              <a:off x="11371160" y="4349641"/>
              <a:ext cx="38283" cy="38283"/>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1" name="Line 64">
              <a:extLst>
                <a:ext uri="{FF2B5EF4-FFF2-40B4-BE49-F238E27FC236}">
                  <a16:creationId xmlns:a16="http://schemas.microsoft.com/office/drawing/2014/main" id="{9285EF10-8FC0-4AAB-AA9E-03CF65CB6F8F}"/>
                </a:ext>
              </a:extLst>
            </p:cNvPr>
            <p:cNvSpPr>
              <a:spLocks noChangeShapeType="1"/>
            </p:cNvSpPr>
            <p:nvPr/>
          </p:nvSpPr>
          <p:spPr bwMode="auto">
            <a:xfrm flipV="1">
              <a:off x="11210106" y="4348320"/>
              <a:ext cx="112210" cy="109570"/>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2" name="Line 65">
              <a:extLst>
                <a:ext uri="{FF2B5EF4-FFF2-40B4-BE49-F238E27FC236}">
                  <a16:creationId xmlns:a16="http://schemas.microsoft.com/office/drawing/2014/main" id="{DA4A6EFC-DF78-4DD2-85F2-36367DBAB2E7}"/>
                </a:ext>
              </a:extLst>
            </p:cNvPr>
            <p:cNvSpPr>
              <a:spLocks noChangeShapeType="1"/>
            </p:cNvSpPr>
            <p:nvPr/>
          </p:nvSpPr>
          <p:spPr bwMode="auto">
            <a:xfrm>
              <a:off x="11062253" y="4377363"/>
              <a:ext cx="79207" cy="79207"/>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154" name="Group 153">
              <a:extLst>
                <a:ext uri="{FF2B5EF4-FFF2-40B4-BE49-F238E27FC236}">
                  <a16:creationId xmlns:a16="http://schemas.microsoft.com/office/drawing/2014/main" id="{4174B744-1734-438C-9293-C557C33283E4}"/>
                </a:ext>
              </a:extLst>
            </p:cNvPr>
            <p:cNvGrpSpPr/>
            <p:nvPr/>
          </p:nvGrpSpPr>
          <p:grpSpPr>
            <a:xfrm>
              <a:off x="10913128" y="4544291"/>
              <a:ext cx="243440" cy="185324"/>
              <a:chOff x="2502877" y="2643553"/>
              <a:chExt cx="3651737" cy="2779942"/>
            </a:xfrm>
          </p:grpSpPr>
          <p:cxnSp>
            <p:nvCxnSpPr>
              <p:cNvPr id="155" name="Straight Connector 154">
                <a:extLst>
                  <a:ext uri="{FF2B5EF4-FFF2-40B4-BE49-F238E27FC236}">
                    <a16:creationId xmlns:a16="http://schemas.microsoft.com/office/drawing/2014/main" id="{02244AF1-452E-4E74-8498-9934CD043DB4}"/>
                  </a:ext>
                </a:extLst>
              </p:cNvPr>
              <p:cNvCxnSpPr>
                <a:cxnSpLocks/>
              </p:cNvCxnSpPr>
              <p:nvPr/>
            </p:nvCxnSpPr>
            <p:spPr>
              <a:xfrm>
                <a:off x="3303655" y="4505747"/>
                <a:ext cx="0" cy="917748"/>
              </a:xfrm>
              <a:prstGeom prst="line">
                <a:avLst/>
              </a:prstGeom>
              <a:ln w="12700" cap="rnd">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CE05781-5477-4E00-BC89-4086BD70E230}"/>
                  </a:ext>
                </a:extLst>
              </p:cNvPr>
              <p:cNvCxnSpPr>
                <a:cxnSpLocks/>
              </p:cNvCxnSpPr>
              <p:nvPr/>
            </p:nvCxnSpPr>
            <p:spPr>
              <a:xfrm>
                <a:off x="3983069" y="3734649"/>
                <a:ext cx="0" cy="1688846"/>
              </a:xfrm>
              <a:prstGeom prst="line">
                <a:avLst/>
              </a:prstGeom>
              <a:ln w="12700" cap="rnd">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47BE352-4510-4EC5-82E7-AE3C88C51F63}"/>
                  </a:ext>
                </a:extLst>
              </p:cNvPr>
              <p:cNvCxnSpPr>
                <a:cxnSpLocks/>
              </p:cNvCxnSpPr>
              <p:nvPr/>
            </p:nvCxnSpPr>
            <p:spPr>
              <a:xfrm>
                <a:off x="5330632" y="3185667"/>
                <a:ext cx="0" cy="2237828"/>
              </a:xfrm>
              <a:prstGeom prst="line">
                <a:avLst/>
              </a:prstGeom>
              <a:ln w="12700" cap="rnd">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9" name="Freeform: Shape 581">
                <a:extLst>
                  <a:ext uri="{FF2B5EF4-FFF2-40B4-BE49-F238E27FC236}">
                    <a16:creationId xmlns:a16="http://schemas.microsoft.com/office/drawing/2014/main" id="{3C133E0C-5A72-4F2E-B693-50A738D0686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160" name="Rectangle 159">
            <a:extLst>
              <a:ext uri="{FF2B5EF4-FFF2-40B4-BE49-F238E27FC236}">
                <a16:creationId xmlns:a16="http://schemas.microsoft.com/office/drawing/2014/main" id="{FDEB4D85-7843-4E81-BEA9-AC6D00C1FBCB}"/>
              </a:ext>
            </a:extLst>
          </p:cNvPr>
          <p:cNvSpPr/>
          <p:nvPr/>
        </p:nvSpPr>
        <p:spPr>
          <a:xfrm>
            <a:off x="10789299" y="4711658"/>
            <a:ext cx="773144" cy="246221"/>
          </a:xfrm>
          <a:prstGeom prst="rect">
            <a:avLst/>
          </a:prstGeom>
        </p:spPr>
        <p:txBody>
          <a:bodyPr wrap="square">
            <a:spAutoFit/>
          </a:bodyPr>
          <a:lstStyle/>
          <a:p>
            <a:pPr marR="0" lvl="0" indent="0" algn="ctr" fontAlgn="auto">
              <a:lnSpc>
                <a:spcPct val="100000"/>
              </a:lnSpc>
              <a:spcBef>
                <a:spcPts val="0"/>
              </a:spcBef>
              <a:spcAft>
                <a:spcPts val="300"/>
              </a:spcAft>
              <a:buClrTx/>
              <a:buSzPct val="90000"/>
              <a:buFontTx/>
              <a:buNone/>
              <a:tabLst/>
              <a:defRPr/>
            </a:pPr>
            <a:r>
              <a:rPr lang="en-US" sz="1000" b="1" kern="0">
                <a:solidFill>
                  <a:srgbClr val="0278D7"/>
                </a:solidFill>
                <a:latin typeface="Segoe UI Semibold" panose="020B0502040204020203" pitchFamily="34" charset="0"/>
                <a:ea typeface="MS PGothic" panose="020B0600070205080204" pitchFamily="34" charset="-128"/>
                <a:cs typeface="Segoe UI Semibold" panose="020B0502040204020203" pitchFamily="34" charset="0"/>
              </a:rPr>
              <a:t>BI tools</a:t>
            </a:r>
          </a:p>
        </p:txBody>
      </p:sp>
      <p:grpSp>
        <p:nvGrpSpPr>
          <p:cNvPr id="97" name="Group 96">
            <a:extLst>
              <a:ext uri="{FF2B5EF4-FFF2-40B4-BE49-F238E27FC236}">
                <a16:creationId xmlns:a16="http://schemas.microsoft.com/office/drawing/2014/main" id="{39663969-D702-6545-A83F-524E2673E25A}"/>
              </a:ext>
            </a:extLst>
          </p:cNvPr>
          <p:cNvGrpSpPr/>
          <p:nvPr/>
        </p:nvGrpSpPr>
        <p:grpSpPr>
          <a:xfrm>
            <a:off x="1742038" y="4296285"/>
            <a:ext cx="215289" cy="976673"/>
            <a:chOff x="6482960" y="2168453"/>
            <a:chExt cx="215289" cy="1920240"/>
          </a:xfrm>
        </p:grpSpPr>
        <p:cxnSp>
          <p:nvCxnSpPr>
            <p:cNvPr id="98" name="Straight Arrow Connector 97">
              <a:extLst>
                <a:ext uri="{FF2B5EF4-FFF2-40B4-BE49-F238E27FC236}">
                  <a16:creationId xmlns:a16="http://schemas.microsoft.com/office/drawing/2014/main" id="{0E4F43BD-F5A2-C24E-8547-18A0C2493EFA}"/>
                </a:ext>
              </a:extLst>
            </p:cNvPr>
            <p:cNvCxnSpPr/>
            <p:nvPr/>
          </p:nvCxnSpPr>
          <p:spPr>
            <a:xfrm>
              <a:off x="6593011" y="3128573"/>
              <a:ext cx="105238" cy="0"/>
            </a:xfrm>
            <a:prstGeom prst="straightConnector1">
              <a:avLst/>
            </a:prstGeom>
            <a:ln w="12700">
              <a:solidFill>
                <a:srgbClr val="757575"/>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99" name="Right Bracket 98">
              <a:extLst>
                <a:ext uri="{FF2B5EF4-FFF2-40B4-BE49-F238E27FC236}">
                  <a16:creationId xmlns:a16="http://schemas.microsoft.com/office/drawing/2014/main" id="{7600C557-F30F-F844-B740-70D662783CAC}"/>
                </a:ext>
              </a:extLst>
            </p:cNvPr>
            <p:cNvSpPr/>
            <p:nvPr/>
          </p:nvSpPr>
          <p:spPr>
            <a:xfrm>
              <a:off x="6482960" y="2168453"/>
              <a:ext cx="87550" cy="1920240"/>
            </a:xfrm>
            <a:prstGeom prst="rightBracket">
              <a:avLst/>
            </a:prstGeom>
            <a:ln w="12700">
              <a:solidFill>
                <a:srgbClr val="757575"/>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 name="Rectangle 5">
            <a:extLst>
              <a:ext uri="{FF2B5EF4-FFF2-40B4-BE49-F238E27FC236}">
                <a16:creationId xmlns:a16="http://schemas.microsoft.com/office/drawing/2014/main" id="{8BE2F826-20B9-48D2-84D5-12E7210448E9}"/>
              </a:ext>
            </a:extLst>
          </p:cNvPr>
          <p:cNvSpPr/>
          <p:nvPr/>
        </p:nvSpPr>
        <p:spPr bwMode="auto">
          <a:xfrm>
            <a:off x="4227134" y="2034102"/>
            <a:ext cx="1881634" cy="3224743"/>
          </a:xfrm>
          <a:prstGeom prst="rect">
            <a:avLst/>
          </a:prstGeom>
          <a:noFill/>
          <a:ln w="12700">
            <a:solidFill>
              <a:srgbClr val="757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15" name="Rectangle 114">
            <a:extLst>
              <a:ext uri="{FF2B5EF4-FFF2-40B4-BE49-F238E27FC236}">
                <a16:creationId xmlns:a16="http://schemas.microsoft.com/office/drawing/2014/main" id="{B9CB1194-7947-47E1-9967-FFDEA7D55788}"/>
              </a:ext>
            </a:extLst>
          </p:cNvPr>
          <p:cNvSpPr/>
          <p:nvPr/>
        </p:nvSpPr>
        <p:spPr bwMode="auto">
          <a:xfrm>
            <a:off x="4713007" y="4033664"/>
            <a:ext cx="828286" cy="261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HDFS</a:t>
            </a:r>
          </a:p>
        </p:txBody>
      </p:sp>
      <p:sp>
        <p:nvSpPr>
          <p:cNvPr id="161" name="Rectangle 160">
            <a:extLst>
              <a:ext uri="{FF2B5EF4-FFF2-40B4-BE49-F238E27FC236}">
                <a16:creationId xmlns:a16="http://schemas.microsoft.com/office/drawing/2014/main" id="{9DDC7C52-3B2B-4C3D-A380-00F3F7516E4C}"/>
              </a:ext>
            </a:extLst>
          </p:cNvPr>
          <p:cNvSpPr/>
          <p:nvPr/>
        </p:nvSpPr>
        <p:spPr bwMode="auto">
          <a:xfrm>
            <a:off x="4522388" y="3139203"/>
            <a:ext cx="1285181" cy="253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Data pools</a:t>
            </a:r>
            <a:endParaRPr kumimoji="0" lang="en-US" sz="105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grpSp>
        <p:nvGrpSpPr>
          <p:cNvPr id="169" name="Group 168">
            <a:extLst>
              <a:ext uri="{FF2B5EF4-FFF2-40B4-BE49-F238E27FC236}">
                <a16:creationId xmlns:a16="http://schemas.microsoft.com/office/drawing/2014/main" id="{E9F3CC6B-C91F-4F7D-B284-C814E34C548A}"/>
              </a:ext>
            </a:extLst>
          </p:cNvPr>
          <p:cNvGrpSpPr/>
          <p:nvPr/>
        </p:nvGrpSpPr>
        <p:grpSpPr>
          <a:xfrm>
            <a:off x="4994905" y="3692101"/>
            <a:ext cx="264490" cy="336012"/>
            <a:chOff x="10698247" y="2486025"/>
            <a:chExt cx="452353" cy="574676"/>
          </a:xfrm>
        </p:grpSpPr>
        <p:sp>
          <p:nvSpPr>
            <p:cNvPr id="171" name="Freeform 149">
              <a:extLst>
                <a:ext uri="{FF2B5EF4-FFF2-40B4-BE49-F238E27FC236}">
                  <a16:creationId xmlns:a16="http://schemas.microsoft.com/office/drawing/2014/main" id="{6462BF72-F839-4F9C-967F-8135ABD1FEE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rgbClr val="50E6FF"/>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0" name="Rectangle 3">
              <a:extLst>
                <a:ext uri="{FF2B5EF4-FFF2-40B4-BE49-F238E27FC236}">
                  <a16:creationId xmlns:a16="http://schemas.microsoft.com/office/drawing/2014/main" id="{0CDF4815-3205-4637-8898-AE1802625139}"/>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Rectangle 3">
            <a:extLst>
              <a:ext uri="{FF2B5EF4-FFF2-40B4-BE49-F238E27FC236}">
                <a16:creationId xmlns:a16="http://schemas.microsoft.com/office/drawing/2014/main" id="{946E4E06-0B0C-4417-89C4-C02B11A10775}"/>
              </a:ext>
            </a:extLst>
          </p:cNvPr>
          <p:cNvSpPr/>
          <p:nvPr/>
        </p:nvSpPr>
        <p:spPr bwMode="auto">
          <a:xfrm>
            <a:off x="2092686" y="2034102"/>
            <a:ext cx="1881634" cy="3224743"/>
          </a:xfrm>
          <a:prstGeom prst="rect">
            <a:avLst/>
          </a:prstGeom>
          <a:noFill/>
          <a:ln w="12700">
            <a:solidFill>
              <a:srgbClr val="757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11" name="Rectangle 110">
            <a:extLst>
              <a:ext uri="{FF2B5EF4-FFF2-40B4-BE49-F238E27FC236}">
                <a16:creationId xmlns:a16="http://schemas.microsoft.com/office/drawing/2014/main" id="{0E26B6CE-6F05-417B-9EBB-233BAE3D056D}"/>
              </a:ext>
            </a:extLst>
          </p:cNvPr>
          <p:cNvSpPr/>
          <p:nvPr/>
        </p:nvSpPr>
        <p:spPr bwMode="auto">
          <a:xfrm>
            <a:off x="2267390" y="3954405"/>
            <a:ext cx="1532226"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SQL Server Integration Services (SSIS)</a:t>
            </a:r>
            <a:endParaRPr kumimoji="0" lang="en-US" sz="105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pic>
        <p:nvPicPr>
          <p:cNvPr id="17" name="Picture 16">
            <a:extLst>
              <a:ext uri="{FF2B5EF4-FFF2-40B4-BE49-F238E27FC236}">
                <a16:creationId xmlns:a16="http://schemas.microsoft.com/office/drawing/2014/main" id="{87DA075F-FBAB-416B-B8F3-9D4D45CB9B5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496715" y="3010132"/>
            <a:ext cx="1073576" cy="237276"/>
          </a:xfrm>
          <a:prstGeom prst="rect">
            <a:avLst/>
          </a:prstGeom>
        </p:spPr>
      </p:pic>
      <p:sp>
        <p:nvSpPr>
          <p:cNvPr id="7" name="Rectangle 6">
            <a:extLst>
              <a:ext uri="{FF2B5EF4-FFF2-40B4-BE49-F238E27FC236}">
                <a16:creationId xmlns:a16="http://schemas.microsoft.com/office/drawing/2014/main" id="{9DBEC373-435D-4520-9C15-0C4DC8ECD7E1}"/>
              </a:ext>
            </a:extLst>
          </p:cNvPr>
          <p:cNvSpPr/>
          <p:nvPr/>
        </p:nvSpPr>
        <p:spPr bwMode="auto">
          <a:xfrm>
            <a:off x="6361582" y="2034102"/>
            <a:ext cx="1881634" cy="3224743"/>
          </a:xfrm>
          <a:prstGeom prst="rect">
            <a:avLst/>
          </a:prstGeom>
          <a:noFill/>
          <a:ln w="12700">
            <a:solidFill>
              <a:srgbClr val="757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13" name="Rectangle 112">
            <a:extLst>
              <a:ext uri="{FF2B5EF4-FFF2-40B4-BE49-F238E27FC236}">
                <a16:creationId xmlns:a16="http://schemas.microsoft.com/office/drawing/2014/main" id="{58C9A121-DA9D-4F8F-8046-B6264CF8A6D0}"/>
              </a:ext>
            </a:extLst>
          </p:cNvPr>
          <p:cNvSpPr/>
          <p:nvPr/>
        </p:nvSpPr>
        <p:spPr bwMode="auto">
          <a:xfrm>
            <a:off x="6659809" y="3054866"/>
            <a:ext cx="1285181" cy="261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Spark</a:t>
            </a:r>
          </a:p>
        </p:txBody>
      </p:sp>
      <p:sp>
        <p:nvSpPr>
          <p:cNvPr id="162" name="Rectangle 161">
            <a:extLst>
              <a:ext uri="{FF2B5EF4-FFF2-40B4-BE49-F238E27FC236}">
                <a16:creationId xmlns:a16="http://schemas.microsoft.com/office/drawing/2014/main" id="{6EC1996B-1198-469F-B13C-99AEF6F10251}"/>
              </a:ext>
            </a:extLst>
          </p:cNvPr>
          <p:cNvSpPr/>
          <p:nvPr/>
        </p:nvSpPr>
        <p:spPr bwMode="auto">
          <a:xfrm>
            <a:off x="6659809" y="3903518"/>
            <a:ext cx="1285181" cy="261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Spark ML</a:t>
            </a:r>
          </a:p>
        </p:txBody>
      </p:sp>
      <p:sp>
        <p:nvSpPr>
          <p:cNvPr id="163" name="Rectangle 162">
            <a:extLst>
              <a:ext uri="{FF2B5EF4-FFF2-40B4-BE49-F238E27FC236}">
                <a16:creationId xmlns:a16="http://schemas.microsoft.com/office/drawing/2014/main" id="{148651FD-E079-4DA9-9824-DDDC09723331}"/>
              </a:ext>
            </a:extLst>
          </p:cNvPr>
          <p:cNvSpPr/>
          <p:nvPr/>
        </p:nvSpPr>
        <p:spPr bwMode="auto">
          <a:xfrm>
            <a:off x="6830841" y="4747006"/>
            <a:ext cx="943116"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SQL Server ML Services</a:t>
            </a:r>
            <a:endParaRPr kumimoji="0" lang="en-US" sz="105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pic>
        <p:nvPicPr>
          <p:cNvPr id="15" name="Picture 14">
            <a:extLst>
              <a:ext uri="{FF2B5EF4-FFF2-40B4-BE49-F238E27FC236}">
                <a16:creationId xmlns:a16="http://schemas.microsoft.com/office/drawing/2014/main" id="{241CFC55-CC18-4FDC-A75F-FF984F58306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09548" y="3416561"/>
            <a:ext cx="585702" cy="585702"/>
          </a:xfrm>
          <a:prstGeom prst="rect">
            <a:avLst/>
          </a:prstGeom>
        </p:spPr>
      </p:pic>
      <p:pic>
        <p:nvPicPr>
          <p:cNvPr id="19" name="Picture 18">
            <a:extLst>
              <a:ext uri="{FF2B5EF4-FFF2-40B4-BE49-F238E27FC236}">
                <a16:creationId xmlns:a16="http://schemas.microsoft.com/office/drawing/2014/main" id="{B59DD8BF-1F4E-4F08-A127-87B3D17AF5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7460" y="2654477"/>
            <a:ext cx="669879" cy="350382"/>
          </a:xfrm>
          <a:prstGeom prst="rect">
            <a:avLst/>
          </a:prstGeom>
        </p:spPr>
      </p:pic>
      <p:sp>
        <p:nvSpPr>
          <p:cNvPr id="114" name="Rectangle 113">
            <a:extLst>
              <a:ext uri="{FF2B5EF4-FFF2-40B4-BE49-F238E27FC236}">
                <a16:creationId xmlns:a16="http://schemas.microsoft.com/office/drawing/2014/main" id="{3CB0F06F-31B6-4AC0-89EF-BDBFD6F88FEE}"/>
              </a:ext>
            </a:extLst>
          </p:cNvPr>
          <p:cNvSpPr/>
          <p:nvPr/>
        </p:nvSpPr>
        <p:spPr bwMode="auto">
          <a:xfrm>
            <a:off x="8792783" y="3227627"/>
            <a:ext cx="1278823" cy="253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Master instance </a:t>
            </a:r>
          </a:p>
        </p:txBody>
      </p:sp>
      <p:sp>
        <p:nvSpPr>
          <p:cNvPr id="191" name="Arrow: Right 18">
            <a:extLst>
              <a:ext uri="{FF2B5EF4-FFF2-40B4-BE49-F238E27FC236}">
                <a16:creationId xmlns:a16="http://schemas.microsoft.com/office/drawing/2014/main" id="{81B28304-56B3-46E4-8F1E-5BD04252E482}"/>
              </a:ext>
            </a:extLst>
          </p:cNvPr>
          <p:cNvSpPr/>
          <p:nvPr/>
        </p:nvSpPr>
        <p:spPr bwMode="auto">
          <a:xfrm>
            <a:off x="4037886" y="3466936"/>
            <a:ext cx="125682" cy="359075"/>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rgbClr val="757575"/>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2" name="Arrow: Right 18">
            <a:extLst>
              <a:ext uri="{FF2B5EF4-FFF2-40B4-BE49-F238E27FC236}">
                <a16:creationId xmlns:a16="http://schemas.microsoft.com/office/drawing/2014/main" id="{147E4CB9-2535-4A51-A2A2-F49027A31618}"/>
              </a:ext>
            </a:extLst>
          </p:cNvPr>
          <p:cNvSpPr/>
          <p:nvPr/>
        </p:nvSpPr>
        <p:spPr bwMode="auto">
          <a:xfrm>
            <a:off x="6172334" y="3466936"/>
            <a:ext cx="125682" cy="359075"/>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rgbClr val="757575"/>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3" name="Arrow: Right 18">
            <a:extLst>
              <a:ext uri="{FF2B5EF4-FFF2-40B4-BE49-F238E27FC236}">
                <a16:creationId xmlns:a16="http://schemas.microsoft.com/office/drawing/2014/main" id="{09881FB1-9634-4BA9-A332-E2F065B4875A}"/>
              </a:ext>
            </a:extLst>
          </p:cNvPr>
          <p:cNvSpPr/>
          <p:nvPr/>
        </p:nvSpPr>
        <p:spPr bwMode="auto">
          <a:xfrm>
            <a:off x="8306782" y="3466936"/>
            <a:ext cx="125682" cy="359075"/>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rgbClr val="757575"/>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64" name="Group 163">
            <a:extLst>
              <a:ext uri="{FF2B5EF4-FFF2-40B4-BE49-F238E27FC236}">
                <a16:creationId xmlns:a16="http://schemas.microsoft.com/office/drawing/2014/main" id="{37A84694-A03F-CA4B-B133-F2EB09945252}"/>
              </a:ext>
            </a:extLst>
          </p:cNvPr>
          <p:cNvGrpSpPr/>
          <p:nvPr/>
        </p:nvGrpSpPr>
        <p:grpSpPr>
          <a:xfrm>
            <a:off x="735343" y="4289324"/>
            <a:ext cx="586815" cy="556429"/>
            <a:chOff x="8301667" y="2334125"/>
            <a:chExt cx="586815" cy="556429"/>
          </a:xfrm>
        </p:grpSpPr>
        <p:sp>
          <p:nvSpPr>
            <p:cNvPr id="166" name="Freeform 165">
              <a:extLst>
                <a:ext uri="{FF2B5EF4-FFF2-40B4-BE49-F238E27FC236}">
                  <a16:creationId xmlns:a16="http://schemas.microsoft.com/office/drawing/2014/main" id="{190B7393-A38B-664F-ACBD-CA98950F82FD}"/>
                </a:ext>
              </a:extLst>
            </p:cNvPr>
            <p:cNvSpPr/>
            <p:nvPr/>
          </p:nvSpPr>
          <p:spPr>
            <a:xfrm>
              <a:off x="8301667" y="2334125"/>
              <a:ext cx="586815" cy="556429"/>
            </a:xfrm>
            <a:custGeom>
              <a:avLst/>
              <a:gdLst>
                <a:gd name="connsiteX0" fmla="*/ 0 w 586815"/>
                <a:gd name="connsiteY0" fmla="*/ 0 h 556429"/>
                <a:gd name="connsiteX1" fmla="*/ 586815 w 586815"/>
                <a:gd name="connsiteY1" fmla="*/ 0 h 556429"/>
                <a:gd name="connsiteX2" fmla="*/ 586815 w 586815"/>
                <a:gd name="connsiteY2" fmla="*/ 433633 h 556429"/>
                <a:gd name="connsiteX3" fmla="*/ 321111 w 586815"/>
                <a:gd name="connsiteY3" fmla="*/ 433633 h 556429"/>
                <a:gd name="connsiteX4" fmla="*/ 321111 w 586815"/>
                <a:gd name="connsiteY4" fmla="*/ 510710 h 556429"/>
                <a:gd name="connsiteX5" fmla="*/ 528438 w 586815"/>
                <a:gd name="connsiteY5" fmla="*/ 510710 h 556429"/>
                <a:gd name="connsiteX6" fmla="*/ 528438 w 586815"/>
                <a:gd name="connsiteY6" fmla="*/ 556429 h 556429"/>
                <a:gd name="connsiteX7" fmla="*/ 57710 w 586815"/>
                <a:gd name="connsiteY7" fmla="*/ 556429 h 556429"/>
                <a:gd name="connsiteX8" fmla="*/ 57710 w 586815"/>
                <a:gd name="connsiteY8" fmla="*/ 510710 h 556429"/>
                <a:gd name="connsiteX9" fmla="*/ 265036 w 586815"/>
                <a:gd name="connsiteY9" fmla="*/ 510710 h 556429"/>
                <a:gd name="connsiteX10" fmla="*/ 265036 w 586815"/>
                <a:gd name="connsiteY10" fmla="*/ 433633 h 556429"/>
                <a:gd name="connsiteX11" fmla="*/ 0 w 586815"/>
                <a:gd name="connsiteY11" fmla="*/ 433633 h 55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815" h="556429">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solidFill>
              <a:srgbClr val="02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61F9D158-CCE4-5F42-807E-A53286B3B119}"/>
                </a:ext>
              </a:extLst>
            </p:cNvPr>
            <p:cNvSpPr/>
            <p:nvPr/>
          </p:nvSpPr>
          <p:spPr>
            <a:xfrm>
              <a:off x="8334531" y="2359341"/>
              <a:ext cx="522038" cy="376103"/>
            </a:xfrm>
            <a:prstGeom prst="rect">
              <a:avLst/>
            </a:prstGeom>
            <a:solidFill>
              <a:srgbClr val="02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Pie 167">
              <a:extLst>
                <a:ext uri="{FF2B5EF4-FFF2-40B4-BE49-F238E27FC236}">
                  <a16:creationId xmlns:a16="http://schemas.microsoft.com/office/drawing/2014/main" id="{F5E3161E-B914-6348-A8EE-A4214A48BBDD}"/>
                </a:ext>
              </a:extLst>
            </p:cNvPr>
            <p:cNvSpPr/>
            <p:nvPr/>
          </p:nvSpPr>
          <p:spPr>
            <a:xfrm>
              <a:off x="8372155" y="2452694"/>
              <a:ext cx="198620" cy="198620"/>
            </a:xfrm>
            <a:prstGeom prst="pie">
              <a:avLst>
                <a:gd name="adj1" fmla="val 21510717"/>
                <a:gd name="adj2" fmla="val 16200000"/>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2" name="Pie 171">
              <a:extLst>
                <a:ext uri="{FF2B5EF4-FFF2-40B4-BE49-F238E27FC236}">
                  <a16:creationId xmlns:a16="http://schemas.microsoft.com/office/drawing/2014/main" id="{D6DD3915-7E3B-B144-A5B1-3DDC70B46763}"/>
                </a:ext>
              </a:extLst>
            </p:cNvPr>
            <p:cNvSpPr/>
            <p:nvPr/>
          </p:nvSpPr>
          <p:spPr>
            <a:xfrm rot="20135223">
              <a:off x="8395688" y="2456956"/>
              <a:ext cx="167996" cy="167996"/>
            </a:xfrm>
            <a:prstGeom prst="pie">
              <a:avLst>
                <a:gd name="adj1" fmla="val 17759983"/>
                <a:gd name="adj2" fmla="val 21164392"/>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1" name="Pie 180">
              <a:extLst>
                <a:ext uri="{FF2B5EF4-FFF2-40B4-BE49-F238E27FC236}">
                  <a16:creationId xmlns:a16="http://schemas.microsoft.com/office/drawing/2014/main" id="{E0447DCD-EFA9-654E-ABA3-4657600AEA73}"/>
                </a:ext>
              </a:extLst>
            </p:cNvPr>
            <p:cNvSpPr/>
            <p:nvPr/>
          </p:nvSpPr>
          <p:spPr>
            <a:xfrm>
              <a:off x="8396802" y="2463844"/>
              <a:ext cx="167996" cy="167996"/>
            </a:xfrm>
            <a:prstGeom prst="pie">
              <a:avLst>
                <a:gd name="adj1" fmla="val 19893257"/>
                <a:gd name="adj2" fmla="val 21164392"/>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2" name="Rounded Rectangle 181">
              <a:extLst>
                <a:ext uri="{FF2B5EF4-FFF2-40B4-BE49-F238E27FC236}">
                  <a16:creationId xmlns:a16="http://schemas.microsoft.com/office/drawing/2014/main" id="{EB781517-D40A-6A47-9449-FC44633FF8F3}"/>
                </a:ext>
              </a:extLst>
            </p:cNvPr>
            <p:cNvSpPr/>
            <p:nvPr/>
          </p:nvSpPr>
          <p:spPr>
            <a:xfrm>
              <a:off x="8608662" y="2469349"/>
              <a:ext cx="202249" cy="45719"/>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a:extLst>
                <a:ext uri="{FF2B5EF4-FFF2-40B4-BE49-F238E27FC236}">
                  <a16:creationId xmlns:a16="http://schemas.microsoft.com/office/drawing/2014/main" id="{D6A91062-8EE1-6D43-9B5C-563A28EBA359}"/>
                </a:ext>
              </a:extLst>
            </p:cNvPr>
            <p:cNvSpPr/>
            <p:nvPr/>
          </p:nvSpPr>
          <p:spPr>
            <a:xfrm>
              <a:off x="8608662" y="2529856"/>
              <a:ext cx="202249" cy="45719"/>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a:extLst>
                <a:ext uri="{FF2B5EF4-FFF2-40B4-BE49-F238E27FC236}">
                  <a16:creationId xmlns:a16="http://schemas.microsoft.com/office/drawing/2014/main" id="{40141606-823E-0148-BBDC-0444DB75ED2A}"/>
                </a:ext>
              </a:extLst>
            </p:cNvPr>
            <p:cNvSpPr/>
            <p:nvPr/>
          </p:nvSpPr>
          <p:spPr>
            <a:xfrm>
              <a:off x="8607108" y="2590363"/>
              <a:ext cx="202249" cy="45719"/>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E8A4A7F-9E7D-4F47-A1F9-A0F609F5DA2B}"/>
              </a:ext>
            </a:extLst>
          </p:cNvPr>
          <p:cNvGrpSpPr/>
          <p:nvPr/>
        </p:nvGrpSpPr>
        <p:grpSpPr>
          <a:xfrm>
            <a:off x="906233" y="3155022"/>
            <a:ext cx="246480" cy="457856"/>
            <a:chOff x="1145880" y="4435659"/>
            <a:chExt cx="246480" cy="457856"/>
          </a:xfrm>
        </p:grpSpPr>
        <p:grpSp>
          <p:nvGrpSpPr>
            <p:cNvPr id="187" name="Group 186">
              <a:extLst>
                <a:ext uri="{FF2B5EF4-FFF2-40B4-BE49-F238E27FC236}">
                  <a16:creationId xmlns:a16="http://schemas.microsoft.com/office/drawing/2014/main" id="{E469FE7E-1F7E-FC4F-9CD7-A50F5FA05762}"/>
                </a:ext>
              </a:extLst>
            </p:cNvPr>
            <p:cNvGrpSpPr/>
            <p:nvPr/>
          </p:nvGrpSpPr>
          <p:grpSpPr>
            <a:xfrm>
              <a:off x="1145880" y="4435659"/>
              <a:ext cx="246480" cy="457856"/>
              <a:chOff x="9540256" y="2607699"/>
              <a:chExt cx="152400" cy="283095"/>
            </a:xfrm>
          </p:grpSpPr>
          <p:sp>
            <p:nvSpPr>
              <p:cNvPr id="188" name="Rectangle 187">
                <a:extLst>
                  <a:ext uri="{FF2B5EF4-FFF2-40B4-BE49-F238E27FC236}">
                    <a16:creationId xmlns:a16="http://schemas.microsoft.com/office/drawing/2014/main" id="{53651BFA-73C6-5A41-B86B-4C3628820098}"/>
                  </a:ext>
                </a:extLst>
              </p:cNvPr>
              <p:cNvSpPr/>
              <p:nvPr/>
            </p:nvSpPr>
            <p:spPr>
              <a:xfrm>
                <a:off x="9540256" y="2607699"/>
                <a:ext cx="152400" cy="283095"/>
              </a:xfrm>
              <a:prstGeom prst="rect">
                <a:avLst/>
              </a:prstGeom>
              <a:solidFill>
                <a:srgbClr val="02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63D5A57F-0B1F-6443-B808-62D45DF714D4}"/>
                  </a:ext>
                </a:extLst>
              </p:cNvPr>
              <p:cNvCxnSpPr>
                <a:cxnSpLocks/>
              </p:cNvCxnSpPr>
              <p:nvPr/>
            </p:nvCxnSpPr>
            <p:spPr>
              <a:xfrm>
                <a:off x="9586580" y="2845403"/>
                <a:ext cx="59740" cy="0"/>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FACF33BC-A40C-4416-9FFF-719C85B4DEC1}"/>
                </a:ext>
              </a:extLst>
            </p:cNvPr>
            <p:cNvGrpSpPr/>
            <p:nvPr/>
          </p:nvGrpSpPr>
          <p:grpSpPr>
            <a:xfrm>
              <a:off x="1209364" y="4567336"/>
              <a:ext cx="125390" cy="137950"/>
              <a:chOff x="6053699" y="2879832"/>
              <a:chExt cx="279256" cy="307228"/>
            </a:xfrm>
            <a:solidFill>
              <a:srgbClr val="50E6FF"/>
            </a:solidFill>
          </p:grpSpPr>
          <p:sp>
            <p:nvSpPr>
              <p:cNvPr id="91" name="Freeform: Shape 843">
                <a:extLst>
                  <a:ext uri="{FF2B5EF4-FFF2-40B4-BE49-F238E27FC236}">
                    <a16:creationId xmlns:a16="http://schemas.microsoft.com/office/drawing/2014/main" id="{9317E1FB-D343-4781-8211-C5D3FBE14C90}"/>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a:solidFill>
                  <a:srgbClr val="02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u="none" strike="noStrike" kern="120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92" name="Straight Connector 91">
                <a:extLst>
                  <a:ext uri="{FF2B5EF4-FFF2-40B4-BE49-F238E27FC236}">
                    <a16:creationId xmlns:a16="http://schemas.microsoft.com/office/drawing/2014/main" id="{F1427750-93EF-43B8-937C-0404AE2F7F97}"/>
                  </a:ext>
                </a:extLst>
              </p:cNvPr>
              <p:cNvCxnSpPr>
                <a:cxnSpLocks/>
              </p:cNvCxnSpPr>
              <p:nvPr/>
            </p:nvCxnSpPr>
            <p:spPr>
              <a:xfrm>
                <a:off x="6053699" y="2956449"/>
                <a:ext cx="139628" cy="76997"/>
              </a:xfrm>
              <a:prstGeom prst="line">
                <a:avLst/>
              </a:prstGeom>
              <a:grpFill/>
              <a:ln w="12700">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FF4FA33-A033-4A32-B4B1-A7C1D674476E}"/>
                  </a:ext>
                </a:extLst>
              </p:cNvPr>
              <p:cNvCxnSpPr>
                <a:cxnSpLocks/>
              </p:cNvCxnSpPr>
              <p:nvPr/>
            </p:nvCxnSpPr>
            <p:spPr>
              <a:xfrm flipV="1">
                <a:off x="6193327" y="2956449"/>
                <a:ext cx="139628" cy="76997"/>
              </a:xfrm>
              <a:prstGeom prst="line">
                <a:avLst/>
              </a:prstGeom>
              <a:grpFill/>
              <a:ln w="12700">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7ED3FA0-493C-4C06-9A2F-F4462CD7D030}"/>
                  </a:ext>
                </a:extLst>
              </p:cNvPr>
              <p:cNvCxnSpPr>
                <a:cxnSpLocks/>
              </p:cNvCxnSpPr>
              <p:nvPr/>
            </p:nvCxnSpPr>
            <p:spPr>
              <a:xfrm flipV="1">
                <a:off x="6193327" y="3033446"/>
                <a:ext cx="0" cy="153614"/>
              </a:xfrm>
              <a:prstGeom prst="line">
                <a:avLst/>
              </a:prstGeom>
              <a:grpFill/>
              <a:ln w="12700">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4" name="Group 193">
            <a:extLst>
              <a:ext uri="{FF2B5EF4-FFF2-40B4-BE49-F238E27FC236}">
                <a16:creationId xmlns:a16="http://schemas.microsoft.com/office/drawing/2014/main" id="{3EBF243A-8A9E-9447-A77C-6AEE0B15E4DD}"/>
              </a:ext>
            </a:extLst>
          </p:cNvPr>
          <p:cNvGrpSpPr/>
          <p:nvPr/>
        </p:nvGrpSpPr>
        <p:grpSpPr>
          <a:xfrm>
            <a:off x="844541" y="2127008"/>
            <a:ext cx="360051" cy="492068"/>
            <a:chOff x="7264761" y="118465"/>
            <a:chExt cx="365202" cy="499109"/>
          </a:xfrm>
        </p:grpSpPr>
        <p:sp>
          <p:nvSpPr>
            <p:cNvPr id="195" name="document">
              <a:extLst>
                <a:ext uri="{FF2B5EF4-FFF2-40B4-BE49-F238E27FC236}">
                  <a16:creationId xmlns:a16="http://schemas.microsoft.com/office/drawing/2014/main" id="{E90BAC93-ECC6-0043-BC9E-6485DBFF2044}"/>
                </a:ext>
              </a:extLst>
            </p:cNvPr>
            <p:cNvSpPr>
              <a:spLocks noChangeAspect="1" noEditPoints="1"/>
            </p:cNvSpPr>
            <p:nvPr/>
          </p:nvSpPr>
          <p:spPr bwMode="auto">
            <a:xfrm>
              <a:off x="7264761" y="118465"/>
              <a:ext cx="365202" cy="499109"/>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96" name="Right Triangle 195">
              <a:extLst>
                <a:ext uri="{FF2B5EF4-FFF2-40B4-BE49-F238E27FC236}">
                  <a16:creationId xmlns:a16="http://schemas.microsoft.com/office/drawing/2014/main" id="{247855A6-FE48-944E-98C7-B0037874A2E3}"/>
                </a:ext>
              </a:extLst>
            </p:cNvPr>
            <p:cNvSpPr/>
            <p:nvPr/>
          </p:nvSpPr>
          <p:spPr bwMode="auto">
            <a:xfrm>
              <a:off x="7456155" y="118465"/>
              <a:ext cx="173808" cy="175543"/>
            </a:xfrm>
            <a:prstGeom prst="r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420580FE-A433-8E43-9603-200F89F2825A}"/>
              </a:ext>
            </a:extLst>
          </p:cNvPr>
          <p:cNvGrpSpPr/>
          <p:nvPr/>
        </p:nvGrpSpPr>
        <p:grpSpPr>
          <a:xfrm>
            <a:off x="7283660" y="4508704"/>
            <a:ext cx="218767" cy="238302"/>
            <a:chOff x="8496032" y="6608040"/>
            <a:chExt cx="218767" cy="238302"/>
          </a:xfrm>
        </p:grpSpPr>
        <p:sp>
          <p:nvSpPr>
            <p:cNvPr id="198" name="Freeform 12">
              <a:extLst>
                <a:ext uri="{FF2B5EF4-FFF2-40B4-BE49-F238E27FC236}">
                  <a16:creationId xmlns:a16="http://schemas.microsoft.com/office/drawing/2014/main" id="{3EBDE78F-8843-184F-B996-8FC8335B38EC}"/>
                </a:ext>
              </a:extLst>
            </p:cNvPr>
            <p:cNvSpPr>
              <a:spLocks/>
            </p:cNvSpPr>
            <p:nvPr/>
          </p:nvSpPr>
          <p:spPr bwMode="auto">
            <a:xfrm>
              <a:off x="8496032" y="6608041"/>
              <a:ext cx="218767" cy="238301"/>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solidFill>
              <a:srgbClr val="50E6FF"/>
            </a:solidFill>
            <a:ln w="12700" cap="flat">
              <a:solidFill>
                <a:srgbClr val="50E6FF"/>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00" name="Line 17">
              <a:extLst>
                <a:ext uri="{FF2B5EF4-FFF2-40B4-BE49-F238E27FC236}">
                  <a16:creationId xmlns:a16="http://schemas.microsoft.com/office/drawing/2014/main" id="{BFF4B826-0C05-F947-BA78-A87E9E583377}"/>
                </a:ext>
              </a:extLst>
            </p:cNvPr>
            <p:cNvSpPr>
              <a:spLocks noChangeShapeType="1"/>
            </p:cNvSpPr>
            <p:nvPr/>
          </p:nvSpPr>
          <p:spPr bwMode="auto">
            <a:xfrm>
              <a:off x="8539004" y="6608040"/>
              <a:ext cx="132823" cy="0"/>
            </a:xfrm>
            <a:prstGeom prst="line">
              <a:avLst/>
            </a:prstGeom>
            <a:noFill/>
            <a:ln w="12700"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nvGrpSpPr>
          <p:cNvPr id="49" name="Group 48">
            <a:extLst>
              <a:ext uri="{FF2B5EF4-FFF2-40B4-BE49-F238E27FC236}">
                <a16:creationId xmlns:a16="http://schemas.microsoft.com/office/drawing/2014/main" id="{4959E8E0-16C8-2C43-84B8-BC7D9E58EAE2}"/>
              </a:ext>
            </a:extLst>
          </p:cNvPr>
          <p:cNvGrpSpPr/>
          <p:nvPr/>
        </p:nvGrpSpPr>
        <p:grpSpPr>
          <a:xfrm>
            <a:off x="10842906" y="2249055"/>
            <a:ext cx="677677" cy="723900"/>
            <a:chOff x="10019561" y="1690988"/>
            <a:chExt cx="1231141" cy="1315114"/>
          </a:xfrm>
        </p:grpSpPr>
        <p:grpSp>
          <p:nvGrpSpPr>
            <p:cNvPr id="202" name="Group 201">
              <a:extLst>
                <a:ext uri="{FF2B5EF4-FFF2-40B4-BE49-F238E27FC236}">
                  <a16:creationId xmlns:a16="http://schemas.microsoft.com/office/drawing/2014/main" id="{2FCC84E3-76B4-0140-B260-7F5764257253}"/>
                </a:ext>
              </a:extLst>
            </p:cNvPr>
            <p:cNvGrpSpPr/>
            <p:nvPr/>
          </p:nvGrpSpPr>
          <p:grpSpPr>
            <a:xfrm>
              <a:off x="10052002" y="1694562"/>
              <a:ext cx="128607" cy="238898"/>
              <a:chOff x="9540250" y="2607699"/>
              <a:chExt cx="152400" cy="283095"/>
            </a:xfrm>
          </p:grpSpPr>
          <p:sp>
            <p:nvSpPr>
              <p:cNvPr id="203" name="Rectangle 202">
                <a:extLst>
                  <a:ext uri="{FF2B5EF4-FFF2-40B4-BE49-F238E27FC236}">
                    <a16:creationId xmlns:a16="http://schemas.microsoft.com/office/drawing/2014/main" id="{4E8E468B-6A56-2B46-B1E5-F35B74B4801A}"/>
                  </a:ext>
                </a:extLst>
              </p:cNvPr>
              <p:cNvSpPr/>
              <p:nvPr/>
            </p:nvSpPr>
            <p:spPr>
              <a:xfrm>
                <a:off x="9540250" y="2607699"/>
                <a:ext cx="152400" cy="283095"/>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4" name="Straight Connector 203">
                <a:extLst>
                  <a:ext uri="{FF2B5EF4-FFF2-40B4-BE49-F238E27FC236}">
                    <a16:creationId xmlns:a16="http://schemas.microsoft.com/office/drawing/2014/main" id="{26E76960-7C2C-4642-888A-FDA1DF03305A}"/>
                  </a:ext>
                </a:extLst>
              </p:cNvPr>
              <p:cNvCxnSpPr>
                <a:cxnSpLocks/>
              </p:cNvCxnSpPr>
              <p:nvPr/>
            </p:nvCxnSpPr>
            <p:spPr>
              <a:xfrm>
                <a:off x="9586580" y="2845403"/>
                <a:ext cx="59740" cy="0"/>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69C63DE6-FD8F-0E4F-9747-9B7DA6E182A8}"/>
                </a:ext>
              </a:extLst>
            </p:cNvPr>
            <p:cNvGrpSpPr/>
            <p:nvPr/>
          </p:nvGrpSpPr>
          <p:grpSpPr>
            <a:xfrm>
              <a:off x="10019561" y="2690882"/>
              <a:ext cx="437531" cy="315220"/>
              <a:chOff x="9005874" y="2575575"/>
              <a:chExt cx="437531" cy="315220"/>
            </a:xfrm>
          </p:grpSpPr>
          <p:sp>
            <p:nvSpPr>
              <p:cNvPr id="206" name="Rectangle 205">
                <a:extLst>
                  <a:ext uri="{FF2B5EF4-FFF2-40B4-BE49-F238E27FC236}">
                    <a16:creationId xmlns:a16="http://schemas.microsoft.com/office/drawing/2014/main" id="{C93675A9-F1AB-EA4B-A5AF-EB18FCBAD6EA}"/>
                  </a:ext>
                </a:extLst>
              </p:cNvPr>
              <p:cNvSpPr/>
              <p:nvPr/>
            </p:nvSpPr>
            <p:spPr>
              <a:xfrm>
                <a:off x="9005874" y="2575575"/>
                <a:ext cx="437531" cy="315220"/>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7" name="Straight Connector 206">
                <a:extLst>
                  <a:ext uri="{FF2B5EF4-FFF2-40B4-BE49-F238E27FC236}">
                    <a16:creationId xmlns:a16="http://schemas.microsoft.com/office/drawing/2014/main" id="{FC4E8B8B-3188-464A-94DC-E61FC613ECB7}"/>
                  </a:ext>
                </a:extLst>
              </p:cNvPr>
              <p:cNvCxnSpPr>
                <a:cxnSpLocks/>
              </p:cNvCxnSpPr>
              <p:nvPr/>
            </p:nvCxnSpPr>
            <p:spPr>
              <a:xfrm>
                <a:off x="9178919" y="2845403"/>
                <a:ext cx="91440" cy="0"/>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grpSp>
        <p:sp>
          <p:nvSpPr>
            <p:cNvPr id="209" name="Rectangular Callout 208">
              <a:extLst>
                <a:ext uri="{FF2B5EF4-FFF2-40B4-BE49-F238E27FC236}">
                  <a16:creationId xmlns:a16="http://schemas.microsoft.com/office/drawing/2014/main" id="{76C42F41-3431-2245-BEE1-385005C04E69}"/>
                </a:ext>
              </a:extLst>
            </p:cNvPr>
            <p:cNvSpPr/>
            <p:nvPr/>
          </p:nvSpPr>
          <p:spPr bwMode="auto">
            <a:xfrm>
              <a:off x="10876762" y="2692062"/>
              <a:ext cx="373940" cy="213342"/>
            </a:xfrm>
            <a:prstGeom prst="wedgeRectCallout">
              <a:avLst>
                <a:gd name="adj1" fmla="val -30344"/>
                <a:gd name="adj2" fmla="val 91673"/>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cxnSp>
          <p:nvCxnSpPr>
            <p:cNvPr id="210" name="Straight Connector 209">
              <a:extLst>
                <a:ext uri="{FF2B5EF4-FFF2-40B4-BE49-F238E27FC236}">
                  <a16:creationId xmlns:a16="http://schemas.microsoft.com/office/drawing/2014/main" id="{B0739CE5-0562-F44C-95B6-7D390AE7D4BE}"/>
                </a:ext>
              </a:extLst>
            </p:cNvPr>
            <p:cNvCxnSpPr>
              <a:cxnSpLocks/>
            </p:cNvCxnSpPr>
            <p:nvPr/>
          </p:nvCxnSpPr>
          <p:spPr>
            <a:xfrm>
              <a:off x="10784644" y="1709176"/>
              <a:ext cx="398111"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769BE901-8695-344D-BF07-E3C7CC742D72}"/>
                </a:ext>
              </a:extLst>
            </p:cNvPr>
            <p:cNvCxnSpPr>
              <a:cxnSpLocks/>
            </p:cNvCxnSpPr>
            <p:nvPr/>
          </p:nvCxnSpPr>
          <p:spPr>
            <a:xfrm>
              <a:off x="10790608" y="1870050"/>
              <a:ext cx="398111"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B5FFABA9-1B3D-A94F-8F3C-411B98724BC0}"/>
                </a:ext>
              </a:extLst>
            </p:cNvPr>
            <p:cNvCxnSpPr>
              <a:cxnSpLocks/>
            </p:cNvCxnSpPr>
            <p:nvPr/>
          </p:nvCxnSpPr>
          <p:spPr>
            <a:xfrm>
              <a:off x="10784644" y="2008741"/>
              <a:ext cx="398111"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23FCEAC-B162-FE46-AA22-9933022BC3C8}"/>
                </a:ext>
              </a:extLst>
            </p:cNvPr>
            <p:cNvCxnSpPr>
              <a:cxnSpLocks/>
            </p:cNvCxnSpPr>
            <p:nvPr/>
          </p:nvCxnSpPr>
          <p:spPr>
            <a:xfrm>
              <a:off x="10553673" y="2705153"/>
              <a:ext cx="215115"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4BD6036-A875-E149-B1F5-1EED7C1F7A0D}"/>
                </a:ext>
              </a:extLst>
            </p:cNvPr>
            <p:cNvCxnSpPr>
              <a:cxnSpLocks/>
            </p:cNvCxnSpPr>
            <p:nvPr/>
          </p:nvCxnSpPr>
          <p:spPr>
            <a:xfrm>
              <a:off x="10553673" y="2814864"/>
              <a:ext cx="215115"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0B63DC5-8534-914F-8B4E-47BB1BA9E3E7}"/>
                </a:ext>
              </a:extLst>
            </p:cNvPr>
            <p:cNvCxnSpPr>
              <a:cxnSpLocks/>
            </p:cNvCxnSpPr>
            <p:nvPr/>
          </p:nvCxnSpPr>
          <p:spPr>
            <a:xfrm>
              <a:off x="10544459" y="2913604"/>
              <a:ext cx="222284"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F14F219-4D4D-314D-A734-BA5A2B3A7818}"/>
                </a:ext>
              </a:extLst>
            </p:cNvPr>
            <p:cNvGrpSpPr/>
            <p:nvPr/>
          </p:nvGrpSpPr>
          <p:grpSpPr>
            <a:xfrm>
              <a:off x="10292992" y="1690988"/>
              <a:ext cx="408223" cy="358125"/>
              <a:chOff x="11172130" y="2085398"/>
              <a:chExt cx="561412" cy="492514"/>
            </a:xfrm>
          </p:grpSpPr>
          <p:sp>
            <p:nvSpPr>
              <p:cNvPr id="216" name="Rectangle 215">
                <a:extLst>
                  <a:ext uri="{FF2B5EF4-FFF2-40B4-BE49-F238E27FC236}">
                    <a16:creationId xmlns:a16="http://schemas.microsoft.com/office/drawing/2014/main" id="{E4265D3C-DC1B-A841-A4FB-C340FFA55BA7}"/>
                  </a:ext>
                </a:extLst>
              </p:cNvPr>
              <p:cNvSpPr/>
              <p:nvPr/>
            </p:nvSpPr>
            <p:spPr bwMode="auto">
              <a:xfrm>
                <a:off x="11172130" y="2085398"/>
                <a:ext cx="561412" cy="492514"/>
              </a:xfrm>
              <a:prstGeom prst="rect">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17" name="Triangle 216">
                <a:extLst>
                  <a:ext uri="{FF2B5EF4-FFF2-40B4-BE49-F238E27FC236}">
                    <a16:creationId xmlns:a16="http://schemas.microsoft.com/office/drawing/2014/main" id="{F9B52607-1A7E-5843-8A3D-0E74E3CA702D}"/>
                  </a:ext>
                </a:extLst>
              </p:cNvPr>
              <p:cNvSpPr/>
              <p:nvPr/>
            </p:nvSpPr>
            <p:spPr bwMode="auto">
              <a:xfrm>
                <a:off x="11172130" y="2255982"/>
                <a:ext cx="389217" cy="321930"/>
              </a:xfrm>
              <a:prstGeom prst="triangle">
                <a:avLst/>
              </a:prstGeom>
              <a:solidFill>
                <a:schemeClr val="tx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18" name="Triangle 217">
                <a:extLst>
                  <a:ext uri="{FF2B5EF4-FFF2-40B4-BE49-F238E27FC236}">
                    <a16:creationId xmlns:a16="http://schemas.microsoft.com/office/drawing/2014/main" id="{805C27C0-543F-1C45-BE3E-E0F60CECECF2}"/>
                  </a:ext>
                </a:extLst>
              </p:cNvPr>
              <p:cNvSpPr/>
              <p:nvPr/>
            </p:nvSpPr>
            <p:spPr bwMode="auto">
              <a:xfrm>
                <a:off x="11494630" y="2366004"/>
                <a:ext cx="230021" cy="211908"/>
              </a:xfrm>
              <a:prstGeom prst="triangle">
                <a:avLst/>
              </a:prstGeom>
              <a:solidFill>
                <a:schemeClr val="tx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19" name="Oval 218">
                <a:extLst>
                  <a:ext uri="{FF2B5EF4-FFF2-40B4-BE49-F238E27FC236}">
                    <a16:creationId xmlns:a16="http://schemas.microsoft.com/office/drawing/2014/main" id="{C8003368-215E-AB49-B2D4-1EABC6B9C887}"/>
                  </a:ext>
                </a:extLst>
              </p:cNvPr>
              <p:cNvSpPr/>
              <p:nvPr/>
            </p:nvSpPr>
            <p:spPr bwMode="auto">
              <a:xfrm>
                <a:off x="11524339" y="2129669"/>
                <a:ext cx="135320" cy="128509"/>
              </a:xfrm>
              <a:prstGeom prst="ellipse">
                <a:avLst/>
              </a:prstGeom>
              <a:solidFill>
                <a:schemeClr val="tx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sp>
          <p:nvSpPr>
            <p:cNvPr id="222" name="Arrow: Right 18">
              <a:extLst>
                <a:ext uri="{FF2B5EF4-FFF2-40B4-BE49-F238E27FC236}">
                  <a16:creationId xmlns:a16="http://schemas.microsoft.com/office/drawing/2014/main" id="{D96A7FB1-20BE-724A-92E2-CC2AA460D1D2}"/>
                </a:ext>
              </a:extLst>
            </p:cNvPr>
            <p:cNvSpPr/>
            <p:nvPr/>
          </p:nvSpPr>
          <p:spPr bwMode="auto">
            <a:xfrm>
              <a:off x="11120885" y="2248273"/>
              <a:ext cx="88215" cy="206583"/>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25400" cap="rnd">
              <a:solidFill>
                <a:srgbClr val="0278D7"/>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23" name="Arrow: Right 18">
              <a:extLst>
                <a:ext uri="{FF2B5EF4-FFF2-40B4-BE49-F238E27FC236}">
                  <a16:creationId xmlns:a16="http://schemas.microsoft.com/office/drawing/2014/main" id="{22D90DAA-2E6D-7C44-ABDF-4C18573C628C}"/>
                </a:ext>
              </a:extLst>
            </p:cNvPr>
            <p:cNvSpPr/>
            <p:nvPr/>
          </p:nvSpPr>
          <p:spPr bwMode="auto">
            <a:xfrm flipH="1">
              <a:off x="10776628" y="2248273"/>
              <a:ext cx="88215" cy="206583"/>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25400" cap="rnd">
              <a:solidFill>
                <a:srgbClr val="0278D7"/>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4" name="Oval 43">
              <a:extLst>
                <a:ext uri="{FF2B5EF4-FFF2-40B4-BE49-F238E27FC236}">
                  <a16:creationId xmlns:a16="http://schemas.microsoft.com/office/drawing/2014/main" id="{3CFC9A52-96B1-8F4A-A21C-B3C202390B4C}"/>
                </a:ext>
              </a:extLst>
            </p:cNvPr>
            <p:cNvSpPr/>
            <p:nvPr/>
          </p:nvSpPr>
          <p:spPr bwMode="auto">
            <a:xfrm>
              <a:off x="11006264" y="2308510"/>
              <a:ext cx="81012" cy="86109"/>
            </a:xfrm>
            <a:prstGeom prst="ellipse">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4" name="Oval 223">
              <a:extLst>
                <a:ext uri="{FF2B5EF4-FFF2-40B4-BE49-F238E27FC236}">
                  <a16:creationId xmlns:a16="http://schemas.microsoft.com/office/drawing/2014/main" id="{B79A87D6-16E9-3A4C-832C-B91774A0E771}"/>
                </a:ext>
              </a:extLst>
            </p:cNvPr>
            <p:cNvSpPr/>
            <p:nvPr/>
          </p:nvSpPr>
          <p:spPr bwMode="auto">
            <a:xfrm>
              <a:off x="10891643" y="2308510"/>
              <a:ext cx="81012" cy="86109"/>
            </a:xfrm>
            <a:prstGeom prst="ellipse">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DB65AABB-5F88-1048-9250-5500FF8676BF}"/>
                </a:ext>
              </a:extLst>
            </p:cNvPr>
            <p:cNvSpPr/>
            <p:nvPr/>
          </p:nvSpPr>
          <p:spPr bwMode="auto">
            <a:xfrm>
              <a:off x="10121993" y="2147609"/>
              <a:ext cx="422991" cy="2418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AD3BA844-F7B5-AE4C-8E33-12B9A82B3FC9}"/>
                </a:ext>
              </a:extLst>
            </p:cNvPr>
            <p:cNvSpPr/>
            <p:nvPr/>
          </p:nvSpPr>
          <p:spPr bwMode="auto">
            <a:xfrm>
              <a:off x="10150410" y="2176777"/>
              <a:ext cx="366075" cy="18326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Trapezoid 47">
              <a:extLst>
                <a:ext uri="{FF2B5EF4-FFF2-40B4-BE49-F238E27FC236}">
                  <a16:creationId xmlns:a16="http://schemas.microsoft.com/office/drawing/2014/main" id="{EE03487F-D323-4442-A427-45705D101C11}"/>
                </a:ext>
              </a:extLst>
            </p:cNvPr>
            <p:cNvSpPr/>
            <p:nvPr/>
          </p:nvSpPr>
          <p:spPr bwMode="auto">
            <a:xfrm>
              <a:off x="10089101" y="2405087"/>
              <a:ext cx="498260" cy="161793"/>
            </a:xfrm>
            <a:prstGeom prst="trapezoi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4" name="TextBox 123">
            <a:extLst>
              <a:ext uri="{FF2B5EF4-FFF2-40B4-BE49-F238E27FC236}">
                <a16:creationId xmlns:a16="http://schemas.microsoft.com/office/drawing/2014/main" id="{C13FCA08-B95A-4994-95AC-6D10E421D56B}"/>
              </a:ext>
            </a:extLst>
          </p:cNvPr>
          <p:cNvSpPr txBox="1"/>
          <p:nvPr/>
        </p:nvSpPr>
        <p:spPr>
          <a:xfrm>
            <a:off x="1049571" y="5589792"/>
            <a:ext cx="1009285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solidFill>
                  <a:schemeClr val="accent1"/>
                </a:solidFill>
                <a:effectLst/>
                <a:uLnTx/>
                <a:uFillTx/>
                <a:latin typeface="Segoe UI Semibold" panose="020B0502040204020203" pitchFamily="34" charset="0"/>
                <a:cs typeface="Segoe UI Semibold" panose="020B0502040204020203" pitchFamily="34" charset="0"/>
              </a:rPr>
              <a:t>Simplified management and analysis through a unified deployment, governance, and tooling</a:t>
            </a:r>
          </a:p>
        </p:txBody>
      </p:sp>
      <p:sp>
        <p:nvSpPr>
          <p:cNvPr id="118" name="Freeform: Shape 829">
            <a:extLst>
              <a:ext uri="{FF2B5EF4-FFF2-40B4-BE49-F238E27FC236}">
                <a16:creationId xmlns:a16="http://schemas.microsoft.com/office/drawing/2014/main" id="{007A986C-0E7B-4835-BF31-1FD40D203664}"/>
              </a:ext>
            </a:extLst>
          </p:cNvPr>
          <p:cNvSpPr/>
          <p:nvPr/>
        </p:nvSpPr>
        <p:spPr bwMode="auto">
          <a:xfrm>
            <a:off x="4571429" y="274516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Shape 829">
            <a:extLst>
              <a:ext uri="{FF2B5EF4-FFF2-40B4-BE49-F238E27FC236}">
                <a16:creationId xmlns:a16="http://schemas.microsoft.com/office/drawing/2014/main" id="{BDF3ECAB-5254-5146-A083-F39CE438BC85}"/>
              </a:ext>
            </a:extLst>
          </p:cNvPr>
          <p:cNvSpPr/>
          <p:nvPr/>
        </p:nvSpPr>
        <p:spPr bwMode="auto">
          <a:xfrm>
            <a:off x="5038640" y="274700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Freeform: Shape 829">
            <a:extLst>
              <a:ext uri="{FF2B5EF4-FFF2-40B4-BE49-F238E27FC236}">
                <a16:creationId xmlns:a16="http://schemas.microsoft.com/office/drawing/2014/main" id="{894881C9-E7D7-F14D-996C-0436AF15412C}"/>
              </a:ext>
            </a:extLst>
          </p:cNvPr>
          <p:cNvSpPr/>
          <p:nvPr/>
        </p:nvSpPr>
        <p:spPr bwMode="auto">
          <a:xfrm>
            <a:off x="5505851" y="2747003"/>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Shape 829">
            <a:extLst>
              <a:ext uri="{FF2B5EF4-FFF2-40B4-BE49-F238E27FC236}">
                <a16:creationId xmlns:a16="http://schemas.microsoft.com/office/drawing/2014/main" id="{9E60D441-EFA3-9140-9B52-4BFE17A956BC}"/>
              </a:ext>
            </a:extLst>
          </p:cNvPr>
          <p:cNvSpPr/>
          <p:nvPr/>
        </p:nvSpPr>
        <p:spPr bwMode="auto">
          <a:xfrm>
            <a:off x="9305856" y="2847622"/>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Group 125">
            <a:extLst>
              <a:ext uri="{FF2B5EF4-FFF2-40B4-BE49-F238E27FC236}">
                <a16:creationId xmlns:a16="http://schemas.microsoft.com/office/drawing/2014/main" id="{9B220CF8-56E0-B34A-8876-683423870078}"/>
              </a:ext>
            </a:extLst>
          </p:cNvPr>
          <p:cNvGrpSpPr/>
          <p:nvPr/>
        </p:nvGrpSpPr>
        <p:grpSpPr>
          <a:xfrm>
            <a:off x="10739077" y="4314540"/>
            <a:ext cx="333746" cy="323353"/>
            <a:chOff x="5951054" y="1735934"/>
            <a:chExt cx="397423" cy="398542"/>
          </a:xfrm>
        </p:grpSpPr>
        <p:grpSp>
          <p:nvGrpSpPr>
            <p:cNvPr id="127" name="Group 126">
              <a:extLst>
                <a:ext uri="{FF2B5EF4-FFF2-40B4-BE49-F238E27FC236}">
                  <a16:creationId xmlns:a16="http://schemas.microsoft.com/office/drawing/2014/main" id="{AAB76C10-9A75-1C40-A74A-0EF3B07D891E}"/>
                </a:ext>
              </a:extLst>
            </p:cNvPr>
            <p:cNvGrpSpPr/>
            <p:nvPr/>
          </p:nvGrpSpPr>
          <p:grpSpPr>
            <a:xfrm>
              <a:off x="5951054" y="1735934"/>
              <a:ext cx="397423" cy="398542"/>
              <a:chOff x="4825203" y="4636641"/>
              <a:chExt cx="484632" cy="485997"/>
            </a:xfrm>
            <a:noFill/>
          </p:grpSpPr>
          <p:grpSp>
            <p:nvGrpSpPr>
              <p:cNvPr id="133" name="Group 132">
                <a:extLst>
                  <a:ext uri="{FF2B5EF4-FFF2-40B4-BE49-F238E27FC236}">
                    <a16:creationId xmlns:a16="http://schemas.microsoft.com/office/drawing/2014/main" id="{CB9E5B2A-D91F-0147-90EB-D398B13CFCAD}"/>
                  </a:ext>
                </a:extLst>
              </p:cNvPr>
              <p:cNvGrpSpPr/>
              <p:nvPr/>
            </p:nvGrpSpPr>
            <p:grpSpPr>
              <a:xfrm>
                <a:off x="4825203" y="4636641"/>
                <a:ext cx="484632" cy="485997"/>
                <a:chOff x="2107244" y="1575258"/>
                <a:chExt cx="310993" cy="264555"/>
              </a:xfrm>
              <a:grpFill/>
            </p:grpSpPr>
            <p:sp>
              <p:nvSpPr>
                <p:cNvPr id="135" name="Rectangle 9">
                  <a:extLst>
                    <a:ext uri="{FF2B5EF4-FFF2-40B4-BE49-F238E27FC236}">
                      <a16:creationId xmlns:a16="http://schemas.microsoft.com/office/drawing/2014/main" id="{F01A02AE-C7E8-2F49-AB36-57C243E1DFE1}"/>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36" name="Line 10">
                  <a:extLst>
                    <a:ext uri="{FF2B5EF4-FFF2-40B4-BE49-F238E27FC236}">
                      <a16:creationId xmlns:a16="http://schemas.microsoft.com/office/drawing/2014/main" id="{617BDD06-A310-984F-A004-D598921B30F7}"/>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134" name="Oval 133">
                <a:extLst>
                  <a:ext uri="{FF2B5EF4-FFF2-40B4-BE49-F238E27FC236}">
                    <a16:creationId xmlns:a16="http://schemas.microsoft.com/office/drawing/2014/main" id="{7E1E0558-26C9-4047-B92A-E28032F2E464}"/>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28" name="Freeform 5">
              <a:extLst>
                <a:ext uri="{FF2B5EF4-FFF2-40B4-BE49-F238E27FC236}">
                  <a16:creationId xmlns:a16="http://schemas.microsoft.com/office/drawing/2014/main" id="{0A238CA5-C75C-9E4C-9CAA-B5E7D6837ED0}"/>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Rectangle 6">
              <a:extLst>
                <a:ext uri="{FF2B5EF4-FFF2-40B4-BE49-F238E27FC236}">
                  <a16:creationId xmlns:a16="http://schemas.microsoft.com/office/drawing/2014/main" id="{6BD95C1F-FE7F-4246-B3D1-55A0C69A0B7C}"/>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Rectangle 7">
              <a:extLst>
                <a:ext uri="{FF2B5EF4-FFF2-40B4-BE49-F238E27FC236}">
                  <a16:creationId xmlns:a16="http://schemas.microsoft.com/office/drawing/2014/main" id="{E73F0883-FF12-5D43-8851-44487E294C3D}"/>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Rectangle 8">
              <a:extLst>
                <a:ext uri="{FF2B5EF4-FFF2-40B4-BE49-F238E27FC236}">
                  <a16:creationId xmlns:a16="http://schemas.microsoft.com/office/drawing/2014/main" id="{AC6A3D67-B481-3448-BEB6-71D04AFD8E94}"/>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Rectangle 8">
              <a:extLst>
                <a:ext uri="{FF2B5EF4-FFF2-40B4-BE49-F238E27FC236}">
                  <a16:creationId xmlns:a16="http://schemas.microsoft.com/office/drawing/2014/main" id="{EE9D64B4-016A-1C41-89CE-1966D058BFD9}"/>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25" name="Title 2">
            <a:extLst>
              <a:ext uri="{FF2B5EF4-FFF2-40B4-BE49-F238E27FC236}">
                <a16:creationId xmlns:a16="http://schemas.microsoft.com/office/drawing/2014/main" id="{66065684-0554-4A44-9113-B89FC2BFB2FF}"/>
              </a:ext>
            </a:extLst>
          </p:cNvPr>
          <p:cNvSpPr txBox="1">
            <a:spLocks/>
          </p:cNvSpPr>
          <p:nvPr/>
        </p:nvSpPr>
        <p:spPr>
          <a:xfrm>
            <a:off x="269240" y="289512"/>
            <a:ext cx="8747169" cy="764225"/>
          </a:xfrm>
          <a:prstGeom prst="rect">
            <a:avLst/>
          </a:prstGeom>
        </p:spPr>
        <p:txBody>
          <a:bodyPr vert="horz" lIns="91440" tIns="45720" rIns="91440" bIns="45720" rtlCol="0" anchor="t">
            <a:normAutofit/>
          </a:bodyPr>
          <a:lstStyle>
            <a:lvl1pPr>
              <a:lnSpc>
                <a:spcPct val="90000"/>
              </a:lnSpc>
              <a:spcBef>
                <a:spcPct val="0"/>
              </a:spcBef>
              <a:buNone/>
              <a:defRPr sz="2800" b="1">
                <a:solidFill>
                  <a:srgbClr val="000000"/>
                </a:solidFill>
                <a:latin typeface="Segoe UI Semibold" panose="020B0502040204020203" pitchFamily="34" charset="0"/>
                <a:ea typeface="+mj-ea"/>
                <a:cs typeface="Segoe UI Semibold" panose="020B0502040204020203" pitchFamily="34" charset="0"/>
              </a:defRPr>
            </a:lvl1pPr>
          </a:lstStyle>
          <a:p>
            <a:r>
              <a:rPr lang="en-US"/>
              <a:t>Big data clusters: a complete AI platform</a:t>
            </a:r>
          </a:p>
        </p:txBody>
      </p:sp>
      <p:sp>
        <p:nvSpPr>
          <p:cNvPr id="137" name="Rectangle 136">
            <a:extLst>
              <a:ext uri="{FF2B5EF4-FFF2-40B4-BE49-F238E27FC236}">
                <a16:creationId xmlns:a16="http://schemas.microsoft.com/office/drawing/2014/main" id="{032A6647-54CA-4673-9937-BEAFE78483EC}"/>
              </a:ext>
            </a:extLst>
          </p:cNvPr>
          <p:cNvSpPr/>
          <p:nvPr/>
        </p:nvSpPr>
        <p:spPr bwMode="auto">
          <a:xfrm>
            <a:off x="4479703" y="4827177"/>
            <a:ext cx="1278823" cy="253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Master instance</a:t>
            </a:r>
          </a:p>
        </p:txBody>
      </p:sp>
      <p:sp>
        <p:nvSpPr>
          <p:cNvPr id="153" name="Freeform: Shape 829">
            <a:extLst>
              <a:ext uri="{FF2B5EF4-FFF2-40B4-BE49-F238E27FC236}">
                <a16:creationId xmlns:a16="http://schemas.microsoft.com/office/drawing/2014/main" id="{B9DB9AD0-E329-4768-B56E-1F848930190F}"/>
              </a:ext>
            </a:extLst>
          </p:cNvPr>
          <p:cNvSpPr/>
          <p:nvPr/>
        </p:nvSpPr>
        <p:spPr bwMode="auto">
          <a:xfrm>
            <a:off x="4992776" y="4447172"/>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5" name="TextBox 164">
            <a:extLst>
              <a:ext uri="{FF2B5EF4-FFF2-40B4-BE49-F238E27FC236}">
                <a16:creationId xmlns:a16="http://schemas.microsoft.com/office/drawing/2014/main" id="{C539DEA8-7394-4081-9E6F-E890C51B6913}"/>
              </a:ext>
            </a:extLst>
          </p:cNvPr>
          <p:cNvSpPr txBox="1"/>
          <p:nvPr/>
        </p:nvSpPr>
        <p:spPr>
          <a:xfrm>
            <a:off x="8807418" y="4762827"/>
            <a:ext cx="1263866" cy="3693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177" name="Group 176">
            <a:extLst>
              <a:ext uri="{FF2B5EF4-FFF2-40B4-BE49-F238E27FC236}">
                <a16:creationId xmlns:a16="http://schemas.microsoft.com/office/drawing/2014/main" id="{B32B4C59-C8A1-4B98-82B1-FCAA25A0E5B7}"/>
              </a:ext>
            </a:extLst>
          </p:cNvPr>
          <p:cNvGrpSpPr/>
          <p:nvPr/>
        </p:nvGrpSpPr>
        <p:grpSpPr>
          <a:xfrm>
            <a:off x="8825576" y="4407290"/>
            <a:ext cx="353463" cy="313979"/>
            <a:chOff x="8553451" y="2776608"/>
            <a:chExt cx="570138" cy="506450"/>
          </a:xfrm>
        </p:grpSpPr>
        <p:grpSp>
          <p:nvGrpSpPr>
            <p:cNvPr id="178" name="Group 177">
              <a:extLst>
                <a:ext uri="{FF2B5EF4-FFF2-40B4-BE49-F238E27FC236}">
                  <a16:creationId xmlns:a16="http://schemas.microsoft.com/office/drawing/2014/main" id="{7021F51C-C89F-433D-B8C4-DF96C58F11B0}"/>
                </a:ext>
              </a:extLst>
            </p:cNvPr>
            <p:cNvGrpSpPr/>
            <p:nvPr/>
          </p:nvGrpSpPr>
          <p:grpSpPr>
            <a:xfrm>
              <a:off x="8640346" y="2855984"/>
              <a:ext cx="396348" cy="347698"/>
              <a:chOff x="8634499" y="2855984"/>
              <a:chExt cx="396348" cy="347698"/>
            </a:xfrm>
          </p:grpSpPr>
          <p:grpSp>
            <p:nvGrpSpPr>
              <p:cNvPr id="180" name="Group 179">
                <a:extLst>
                  <a:ext uri="{FF2B5EF4-FFF2-40B4-BE49-F238E27FC236}">
                    <a16:creationId xmlns:a16="http://schemas.microsoft.com/office/drawing/2014/main" id="{82AE50FD-B1D7-4556-880F-CBB6F10E7549}"/>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486E0DE3-2AD3-418C-AC02-37265A3F7BC8}"/>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0" name="Line 10">
                  <a:extLst>
                    <a:ext uri="{FF2B5EF4-FFF2-40B4-BE49-F238E27FC236}">
                      <a16:creationId xmlns:a16="http://schemas.microsoft.com/office/drawing/2014/main" id="{71075724-45B7-4A96-836C-591247F62A8C}"/>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185" name="Oval 184">
                <a:extLst>
                  <a:ext uri="{FF2B5EF4-FFF2-40B4-BE49-F238E27FC236}">
                    <a16:creationId xmlns:a16="http://schemas.microsoft.com/office/drawing/2014/main" id="{6A13114B-28ED-48FA-9131-BC86EF427B7F}"/>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79" name="Rectangle 178">
              <a:extLst>
                <a:ext uri="{FF2B5EF4-FFF2-40B4-BE49-F238E27FC236}">
                  <a16:creationId xmlns:a16="http://schemas.microsoft.com/office/drawing/2014/main" id="{5E52D9CE-DF5C-4047-B187-97DB1F7486A8}"/>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97" name="Group 196">
            <a:extLst>
              <a:ext uri="{FF2B5EF4-FFF2-40B4-BE49-F238E27FC236}">
                <a16:creationId xmlns:a16="http://schemas.microsoft.com/office/drawing/2014/main" id="{8B228BD4-DB09-4D64-BE85-4F2C4F747A7C}"/>
              </a:ext>
            </a:extLst>
          </p:cNvPr>
          <p:cNvGrpSpPr/>
          <p:nvPr/>
        </p:nvGrpSpPr>
        <p:grpSpPr>
          <a:xfrm>
            <a:off x="9262620" y="4407290"/>
            <a:ext cx="353463" cy="313979"/>
            <a:chOff x="8553451" y="2776608"/>
            <a:chExt cx="570138" cy="506450"/>
          </a:xfrm>
        </p:grpSpPr>
        <p:grpSp>
          <p:nvGrpSpPr>
            <p:cNvPr id="199" name="Group 198">
              <a:extLst>
                <a:ext uri="{FF2B5EF4-FFF2-40B4-BE49-F238E27FC236}">
                  <a16:creationId xmlns:a16="http://schemas.microsoft.com/office/drawing/2014/main" id="{070D3285-117D-4821-82D5-EAEE5AF007A9}"/>
                </a:ext>
              </a:extLst>
            </p:cNvPr>
            <p:cNvGrpSpPr/>
            <p:nvPr/>
          </p:nvGrpSpPr>
          <p:grpSpPr>
            <a:xfrm>
              <a:off x="8640346" y="2855984"/>
              <a:ext cx="396348" cy="347698"/>
              <a:chOff x="8634499" y="2855984"/>
              <a:chExt cx="396348" cy="347698"/>
            </a:xfrm>
          </p:grpSpPr>
          <p:grpSp>
            <p:nvGrpSpPr>
              <p:cNvPr id="208" name="Group 207">
                <a:extLst>
                  <a:ext uri="{FF2B5EF4-FFF2-40B4-BE49-F238E27FC236}">
                    <a16:creationId xmlns:a16="http://schemas.microsoft.com/office/drawing/2014/main" id="{14BC64C5-DFD4-4C7A-9DE2-CA69FD6C43FB}"/>
                  </a:ext>
                </a:extLst>
              </p:cNvPr>
              <p:cNvGrpSpPr/>
              <p:nvPr/>
            </p:nvGrpSpPr>
            <p:grpSpPr>
              <a:xfrm flipH="1">
                <a:off x="8634499" y="2855984"/>
                <a:ext cx="396348" cy="347698"/>
                <a:chOff x="2107244" y="1575258"/>
                <a:chExt cx="310993" cy="264555"/>
              </a:xfrm>
              <a:noFill/>
            </p:grpSpPr>
            <p:sp>
              <p:nvSpPr>
                <p:cNvPr id="221" name="Rectangle 9">
                  <a:extLst>
                    <a:ext uri="{FF2B5EF4-FFF2-40B4-BE49-F238E27FC236}">
                      <a16:creationId xmlns:a16="http://schemas.microsoft.com/office/drawing/2014/main" id="{F8C79F1E-FAA5-4B4E-B4A4-AF7978953944}"/>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26" name="Line 10">
                  <a:extLst>
                    <a:ext uri="{FF2B5EF4-FFF2-40B4-BE49-F238E27FC236}">
                      <a16:creationId xmlns:a16="http://schemas.microsoft.com/office/drawing/2014/main" id="{04FB4CE6-BF3E-4E1F-9EAC-F4BA7F3DBFA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220" name="Oval 219">
                <a:extLst>
                  <a:ext uri="{FF2B5EF4-FFF2-40B4-BE49-F238E27FC236}">
                    <a16:creationId xmlns:a16="http://schemas.microsoft.com/office/drawing/2014/main" id="{F6BD90A8-DCEC-49F6-9EBE-012775AA3CAF}"/>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201" name="Rectangle 200">
              <a:extLst>
                <a:ext uri="{FF2B5EF4-FFF2-40B4-BE49-F238E27FC236}">
                  <a16:creationId xmlns:a16="http://schemas.microsoft.com/office/drawing/2014/main" id="{580DFCBC-CDA7-4E38-856A-4F6BF6D9D569}"/>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227" name="Group 226">
            <a:extLst>
              <a:ext uri="{FF2B5EF4-FFF2-40B4-BE49-F238E27FC236}">
                <a16:creationId xmlns:a16="http://schemas.microsoft.com/office/drawing/2014/main" id="{731E0636-FC38-4160-9C9D-1A7CEFF048DD}"/>
              </a:ext>
            </a:extLst>
          </p:cNvPr>
          <p:cNvGrpSpPr/>
          <p:nvPr/>
        </p:nvGrpSpPr>
        <p:grpSpPr>
          <a:xfrm>
            <a:off x="9699665" y="4407290"/>
            <a:ext cx="353463" cy="313979"/>
            <a:chOff x="8553451" y="2776608"/>
            <a:chExt cx="570138" cy="506450"/>
          </a:xfrm>
        </p:grpSpPr>
        <p:grpSp>
          <p:nvGrpSpPr>
            <p:cNvPr id="228" name="Group 227">
              <a:extLst>
                <a:ext uri="{FF2B5EF4-FFF2-40B4-BE49-F238E27FC236}">
                  <a16:creationId xmlns:a16="http://schemas.microsoft.com/office/drawing/2014/main" id="{04F163B1-47BD-4943-BC7B-6710C02BF14B}"/>
                </a:ext>
              </a:extLst>
            </p:cNvPr>
            <p:cNvGrpSpPr/>
            <p:nvPr/>
          </p:nvGrpSpPr>
          <p:grpSpPr>
            <a:xfrm>
              <a:off x="8640346" y="2855984"/>
              <a:ext cx="396348" cy="347698"/>
              <a:chOff x="8634499" y="2855984"/>
              <a:chExt cx="396348" cy="347698"/>
            </a:xfrm>
          </p:grpSpPr>
          <p:grpSp>
            <p:nvGrpSpPr>
              <p:cNvPr id="230" name="Group 229">
                <a:extLst>
                  <a:ext uri="{FF2B5EF4-FFF2-40B4-BE49-F238E27FC236}">
                    <a16:creationId xmlns:a16="http://schemas.microsoft.com/office/drawing/2014/main" id="{5906FF84-65DD-4706-8C15-1F3B650CC24F}"/>
                  </a:ext>
                </a:extLst>
              </p:cNvPr>
              <p:cNvGrpSpPr/>
              <p:nvPr/>
            </p:nvGrpSpPr>
            <p:grpSpPr>
              <a:xfrm flipH="1">
                <a:off x="8634499" y="2855984"/>
                <a:ext cx="396348" cy="347698"/>
                <a:chOff x="2107244" y="1575258"/>
                <a:chExt cx="310993" cy="264555"/>
              </a:xfrm>
              <a:noFill/>
            </p:grpSpPr>
            <p:sp>
              <p:nvSpPr>
                <p:cNvPr id="232" name="Rectangle 9">
                  <a:extLst>
                    <a:ext uri="{FF2B5EF4-FFF2-40B4-BE49-F238E27FC236}">
                      <a16:creationId xmlns:a16="http://schemas.microsoft.com/office/drawing/2014/main" id="{29253C79-85A3-4005-88F3-1F1EE464858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33" name="Line 10">
                  <a:extLst>
                    <a:ext uri="{FF2B5EF4-FFF2-40B4-BE49-F238E27FC236}">
                      <a16:creationId xmlns:a16="http://schemas.microsoft.com/office/drawing/2014/main" id="{033CED61-52C8-4D4B-B9A4-D15277D679A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231" name="Oval 230">
                <a:extLst>
                  <a:ext uri="{FF2B5EF4-FFF2-40B4-BE49-F238E27FC236}">
                    <a16:creationId xmlns:a16="http://schemas.microsoft.com/office/drawing/2014/main" id="{48A4041C-FB3C-4A5A-B935-ACB19D5F6699}"/>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229" name="Rectangle 228">
              <a:extLst>
                <a:ext uri="{FF2B5EF4-FFF2-40B4-BE49-F238E27FC236}">
                  <a16:creationId xmlns:a16="http://schemas.microsoft.com/office/drawing/2014/main" id="{FD89A3D1-D95B-4832-97B4-4DE15330DDE7}"/>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234" name="Group 233">
            <a:extLst>
              <a:ext uri="{FF2B5EF4-FFF2-40B4-BE49-F238E27FC236}">
                <a16:creationId xmlns:a16="http://schemas.microsoft.com/office/drawing/2014/main" id="{200BBACC-DF8F-41C3-BD80-6303FDB10BBF}"/>
              </a:ext>
            </a:extLst>
          </p:cNvPr>
          <p:cNvGrpSpPr/>
          <p:nvPr/>
        </p:nvGrpSpPr>
        <p:grpSpPr>
          <a:xfrm>
            <a:off x="9139759" y="4024400"/>
            <a:ext cx="353463" cy="313979"/>
            <a:chOff x="8553451" y="2776608"/>
            <a:chExt cx="570138" cy="506450"/>
          </a:xfrm>
        </p:grpSpPr>
        <p:grpSp>
          <p:nvGrpSpPr>
            <p:cNvPr id="235" name="Group 234">
              <a:extLst>
                <a:ext uri="{FF2B5EF4-FFF2-40B4-BE49-F238E27FC236}">
                  <a16:creationId xmlns:a16="http://schemas.microsoft.com/office/drawing/2014/main" id="{D011A31E-551A-48D1-80C5-60ADE8ED83D9}"/>
                </a:ext>
              </a:extLst>
            </p:cNvPr>
            <p:cNvGrpSpPr/>
            <p:nvPr/>
          </p:nvGrpSpPr>
          <p:grpSpPr>
            <a:xfrm>
              <a:off x="8640346" y="2855984"/>
              <a:ext cx="396348" cy="347698"/>
              <a:chOff x="8634499" y="2855984"/>
              <a:chExt cx="396348" cy="347698"/>
            </a:xfrm>
          </p:grpSpPr>
          <p:grpSp>
            <p:nvGrpSpPr>
              <p:cNvPr id="237" name="Group 236">
                <a:extLst>
                  <a:ext uri="{FF2B5EF4-FFF2-40B4-BE49-F238E27FC236}">
                    <a16:creationId xmlns:a16="http://schemas.microsoft.com/office/drawing/2014/main" id="{DB6C25F2-A10E-4EC6-AFCE-2A300A0BDA6A}"/>
                  </a:ext>
                </a:extLst>
              </p:cNvPr>
              <p:cNvGrpSpPr/>
              <p:nvPr/>
            </p:nvGrpSpPr>
            <p:grpSpPr>
              <a:xfrm flipH="1">
                <a:off x="8634499" y="2855984"/>
                <a:ext cx="396348" cy="347698"/>
                <a:chOff x="2107244" y="1575258"/>
                <a:chExt cx="310993" cy="264555"/>
              </a:xfrm>
              <a:noFill/>
            </p:grpSpPr>
            <p:sp>
              <p:nvSpPr>
                <p:cNvPr id="239" name="Rectangle 9">
                  <a:extLst>
                    <a:ext uri="{FF2B5EF4-FFF2-40B4-BE49-F238E27FC236}">
                      <a16:creationId xmlns:a16="http://schemas.microsoft.com/office/drawing/2014/main" id="{64CAE645-3F11-42C3-A35B-DEE59B97A68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40" name="Line 10">
                  <a:extLst>
                    <a:ext uri="{FF2B5EF4-FFF2-40B4-BE49-F238E27FC236}">
                      <a16:creationId xmlns:a16="http://schemas.microsoft.com/office/drawing/2014/main" id="{9AB55897-00FA-4144-B1C0-5F3AFC32793E}"/>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238" name="Oval 237">
                <a:extLst>
                  <a:ext uri="{FF2B5EF4-FFF2-40B4-BE49-F238E27FC236}">
                    <a16:creationId xmlns:a16="http://schemas.microsoft.com/office/drawing/2014/main" id="{3B4319F4-0B8D-466A-85B4-1909F84A6D2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236" name="Rectangle 235">
              <a:extLst>
                <a:ext uri="{FF2B5EF4-FFF2-40B4-BE49-F238E27FC236}">
                  <a16:creationId xmlns:a16="http://schemas.microsoft.com/office/drawing/2014/main" id="{760DEB15-53C7-4508-BC60-89D2B6852575}"/>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241" name="Group 240">
            <a:extLst>
              <a:ext uri="{FF2B5EF4-FFF2-40B4-BE49-F238E27FC236}">
                <a16:creationId xmlns:a16="http://schemas.microsoft.com/office/drawing/2014/main" id="{0DA40535-5BE0-4932-AA34-31448B6670A3}"/>
              </a:ext>
            </a:extLst>
          </p:cNvPr>
          <p:cNvGrpSpPr/>
          <p:nvPr/>
        </p:nvGrpSpPr>
        <p:grpSpPr>
          <a:xfrm>
            <a:off x="9576803" y="4024400"/>
            <a:ext cx="353463" cy="313979"/>
            <a:chOff x="8553451" y="2776608"/>
            <a:chExt cx="570138" cy="506450"/>
          </a:xfrm>
        </p:grpSpPr>
        <p:grpSp>
          <p:nvGrpSpPr>
            <p:cNvPr id="242" name="Group 241">
              <a:extLst>
                <a:ext uri="{FF2B5EF4-FFF2-40B4-BE49-F238E27FC236}">
                  <a16:creationId xmlns:a16="http://schemas.microsoft.com/office/drawing/2014/main" id="{BA828CEE-3FAC-4744-940C-8B45D7EC21BE}"/>
                </a:ext>
              </a:extLst>
            </p:cNvPr>
            <p:cNvGrpSpPr/>
            <p:nvPr/>
          </p:nvGrpSpPr>
          <p:grpSpPr>
            <a:xfrm>
              <a:off x="8640346" y="2855984"/>
              <a:ext cx="396348" cy="347698"/>
              <a:chOff x="8634499" y="2855984"/>
              <a:chExt cx="396348" cy="347698"/>
            </a:xfrm>
          </p:grpSpPr>
          <p:grpSp>
            <p:nvGrpSpPr>
              <p:cNvPr id="244" name="Group 243">
                <a:extLst>
                  <a:ext uri="{FF2B5EF4-FFF2-40B4-BE49-F238E27FC236}">
                    <a16:creationId xmlns:a16="http://schemas.microsoft.com/office/drawing/2014/main" id="{CAF82ADB-0D2B-4EBE-A14D-63004253A42A}"/>
                  </a:ext>
                </a:extLst>
              </p:cNvPr>
              <p:cNvGrpSpPr/>
              <p:nvPr/>
            </p:nvGrpSpPr>
            <p:grpSpPr>
              <a:xfrm flipH="1">
                <a:off x="8634499" y="2855984"/>
                <a:ext cx="396348" cy="347698"/>
                <a:chOff x="2107244" y="1575258"/>
                <a:chExt cx="310993" cy="264555"/>
              </a:xfrm>
              <a:noFill/>
            </p:grpSpPr>
            <p:sp>
              <p:nvSpPr>
                <p:cNvPr id="246" name="Rectangle 9">
                  <a:extLst>
                    <a:ext uri="{FF2B5EF4-FFF2-40B4-BE49-F238E27FC236}">
                      <a16:creationId xmlns:a16="http://schemas.microsoft.com/office/drawing/2014/main" id="{CB424B4D-F69A-4373-9BCE-64A650447EC1}"/>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47" name="Line 10">
                  <a:extLst>
                    <a:ext uri="{FF2B5EF4-FFF2-40B4-BE49-F238E27FC236}">
                      <a16:creationId xmlns:a16="http://schemas.microsoft.com/office/drawing/2014/main" id="{F5464DD3-8052-4745-A26F-FA5C38136ACC}"/>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245" name="Oval 244">
                <a:extLst>
                  <a:ext uri="{FF2B5EF4-FFF2-40B4-BE49-F238E27FC236}">
                    <a16:creationId xmlns:a16="http://schemas.microsoft.com/office/drawing/2014/main" id="{C4B03CF6-452E-49B6-8D22-56918CFC8CE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243" name="Rectangle 242">
              <a:extLst>
                <a:ext uri="{FF2B5EF4-FFF2-40B4-BE49-F238E27FC236}">
                  <a16:creationId xmlns:a16="http://schemas.microsoft.com/office/drawing/2014/main" id="{8986E4BE-A134-4903-8B1D-4440BB47BD94}"/>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373463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0BBD927A-D7BE-1A47-B46A-C1C6DF81A889}"/>
              </a:ext>
            </a:extLst>
          </p:cNvPr>
          <p:cNvSpPr/>
          <p:nvPr/>
        </p:nvSpPr>
        <p:spPr bwMode="auto">
          <a:xfrm>
            <a:off x="286" y="919372"/>
            <a:ext cx="12192000" cy="5943599"/>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5" name="Title 2">
            <a:extLst>
              <a:ext uri="{FF2B5EF4-FFF2-40B4-BE49-F238E27FC236}">
                <a16:creationId xmlns:a16="http://schemas.microsoft.com/office/drawing/2014/main" id="{66065684-0554-4A44-9113-B89FC2BFB2FF}"/>
              </a:ext>
            </a:extLst>
          </p:cNvPr>
          <p:cNvSpPr txBox="1">
            <a:spLocks/>
          </p:cNvSpPr>
          <p:nvPr/>
        </p:nvSpPr>
        <p:spPr>
          <a:xfrm>
            <a:off x="269240" y="289512"/>
            <a:ext cx="8747169" cy="764225"/>
          </a:xfrm>
          <a:prstGeom prst="rect">
            <a:avLst/>
          </a:prstGeom>
        </p:spPr>
        <p:txBody>
          <a:bodyPr vert="horz" lIns="91440" tIns="45720" rIns="91440" bIns="45720" rtlCol="0" anchor="t">
            <a:normAutofit/>
          </a:bodyPr>
          <a:lstStyle>
            <a:lvl1pPr>
              <a:lnSpc>
                <a:spcPct val="90000"/>
              </a:lnSpc>
              <a:spcBef>
                <a:spcPct val="0"/>
              </a:spcBef>
              <a:buNone/>
              <a:defRPr sz="2800" b="1">
                <a:solidFill>
                  <a:srgbClr val="000000"/>
                </a:solidFill>
                <a:latin typeface="Segoe UI Semibold" panose="020B0502040204020203" pitchFamily="34" charset="0"/>
                <a:ea typeface="+mj-ea"/>
                <a:cs typeface="Segoe UI Semibold" panose="020B0502040204020203" pitchFamily="34" charset="0"/>
              </a:defRPr>
            </a:lvl1pPr>
          </a:lstStyle>
          <a:p>
            <a:r>
              <a:rPr lang="en-US"/>
              <a:t>Big data clusters: a complete AI platform</a:t>
            </a:r>
          </a:p>
        </p:txBody>
      </p:sp>
      <p:pic>
        <p:nvPicPr>
          <p:cNvPr id="174" name="Picture 173">
            <a:extLst>
              <a:ext uri="{FF2B5EF4-FFF2-40B4-BE49-F238E27FC236}">
                <a16:creationId xmlns:a16="http://schemas.microsoft.com/office/drawing/2014/main" id="{DBD125C6-5859-4065-B953-787323D07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824" y="1434370"/>
            <a:ext cx="8321652" cy="4715603"/>
          </a:xfrm>
          <a:prstGeom prst="rect">
            <a:avLst/>
          </a:prstGeom>
        </p:spPr>
      </p:pic>
      <p:sp>
        <p:nvSpPr>
          <p:cNvPr id="250" name="TextBox 249">
            <a:extLst>
              <a:ext uri="{FF2B5EF4-FFF2-40B4-BE49-F238E27FC236}">
                <a16:creationId xmlns:a16="http://schemas.microsoft.com/office/drawing/2014/main" id="{352C4999-2483-49C3-8A01-8218322D87FC}"/>
              </a:ext>
            </a:extLst>
          </p:cNvPr>
          <p:cNvSpPr txBox="1"/>
          <p:nvPr/>
        </p:nvSpPr>
        <p:spPr>
          <a:xfrm rot="19320000" flipH="1">
            <a:off x="8240079" y="4644615"/>
            <a:ext cx="841577" cy="246221"/>
          </a:xfrm>
          <a:prstGeom prst="rect">
            <a:avLst/>
          </a:prstGeom>
          <a:solidFill>
            <a:srgbClr val="0052CC"/>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               </a:t>
            </a:r>
          </a:p>
        </p:txBody>
      </p:sp>
      <p:sp>
        <p:nvSpPr>
          <p:cNvPr id="251" name="TextBox 250">
            <a:extLst>
              <a:ext uri="{FF2B5EF4-FFF2-40B4-BE49-F238E27FC236}">
                <a16:creationId xmlns:a16="http://schemas.microsoft.com/office/drawing/2014/main" id="{90926030-2BF6-4BC0-9209-1F398F3084E6}"/>
              </a:ext>
            </a:extLst>
          </p:cNvPr>
          <p:cNvSpPr txBox="1"/>
          <p:nvPr/>
        </p:nvSpPr>
        <p:spPr>
          <a:xfrm rot="2760000">
            <a:off x="4982586" y="3710048"/>
            <a:ext cx="2157065" cy="246221"/>
          </a:xfrm>
          <a:prstGeom prst="rect">
            <a:avLst/>
          </a:prstGeom>
          <a:gradFill>
            <a:gsLst>
              <a:gs pos="25000">
                <a:srgbClr val="005BE5"/>
              </a:gs>
              <a:gs pos="75000">
                <a:srgbClr val="005BE6"/>
              </a:gs>
              <a:gs pos="50000">
                <a:srgbClr val="005CE9"/>
              </a:gs>
              <a:gs pos="0">
                <a:srgbClr val="0058DD"/>
              </a:gs>
              <a:gs pos="100000">
                <a:srgbClr val="0058DC"/>
              </a:gs>
            </a:gsLst>
            <a:lin ang="0" scaled="0"/>
          </a:gra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normalizeH="0" baseline="0" noProof="0">
                <a:ln w="0">
                  <a:noFill/>
                </a:ln>
                <a:solidFill>
                  <a:schemeClr val="bg1"/>
                </a:solidFill>
                <a:effectLst>
                  <a:outerShdw blurRad="38100" dist="19050" dir="2700000" algn="tl" rotWithShape="0">
                    <a:schemeClr val="dk1">
                      <a:alpha val="40000"/>
                    </a:schemeClr>
                  </a:outerShdw>
                </a:effectLst>
                <a:uLnTx/>
                <a:uFillTx/>
                <a:latin typeface="Segoe UI"/>
                <a:ea typeface="+mn-ea"/>
                <a:cs typeface="+mn-cs"/>
              </a:rPr>
              <a:t>CONTINOUS FEEDBACK</a:t>
            </a:r>
          </a:p>
        </p:txBody>
      </p:sp>
      <p:sp>
        <p:nvSpPr>
          <p:cNvPr id="252" name="TextBox 251">
            <a:extLst>
              <a:ext uri="{FF2B5EF4-FFF2-40B4-BE49-F238E27FC236}">
                <a16:creationId xmlns:a16="http://schemas.microsoft.com/office/drawing/2014/main" id="{FFB6E77F-2F87-4C76-9F64-F7EF0BF850D1}"/>
              </a:ext>
            </a:extLst>
          </p:cNvPr>
          <p:cNvSpPr txBox="1"/>
          <p:nvPr/>
        </p:nvSpPr>
        <p:spPr>
          <a:xfrm rot="2340000" flipH="1">
            <a:off x="8663929" y="2727177"/>
            <a:ext cx="65" cy="246221"/>
          </a:xfrm>
          <a:prstGeom prst="rect">
            <a:avLst/>
          </a:prstGeom>
          <a:solidFill>
            <a:srgbClr val="0052CC"/>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253" name="TextBox 252">
            <a:extLst>
              <a:ext uri="{FF2B5EF4-FFF2-40B4-BE49-F238E27FC236}">
                <a16:creationId xmlns:a16="http://schemas.microsoft.com/office/drawing/2014/main" id="{41C1D194-5686-4976-8BA4-CAD1A4AE4375}"/>
              </a:ext>
            </a:extLst>
          </p:cNvPr>
          <p:cNvSpPr txBox="1"/>
          <p:nvPr/>
        </p:nvSpPr>
        <p:spPr>
          <a:xfrm rot="19260000">
            <a:off x="2857181" y="2665662"/>
            <a:ext cx="1280607" cy="246221"/>
          </a:xfrm>
          <a:prstGeom prst="rect">
            <a:avLst/>
          </a:prstGeom>
          <a:solidFill>
            <a:srgbClr val="0052CC"/>
          </a:solidFill>
        </p:spPr>
        <p:txBody>
          <a:bodyPr wrap="none" lIns="0" tIns="0" rIns="0" bIns="0" rtlCol="0">
            <a:prstTxWarp prst="textArchUp">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175" name="TextBox 174">
            <a:extLst>
              <a:ext uri="{FF2B5EF4-FFF2-40B4-BE49-F238E27FC236}">
                <a16:creationId xmlns:a16="http://schemas.microsoft.com/office/drawing/2014/main" id="{6023A534-378E-44B8-A09E-DD29F0C7F4D0}"/>
              </a:ext>
            </a:extLst>
          </p:cNvPr>
          <p:cNvSpPr txBox="1"/>
          <p:nvPr/>
        </p:nvSpPr>
        <p:spPr>
          <a:xfrm rot="19082821">
            <a:off x="2938782" y="2844388"/>
            <a:ext cx="1280607" cy="246221"/>
          </a:xfrm>
          <a:prstGeom prst="rect">
            <a:avLst/>
          </a:prstGeom>
          <a:solidFill>
            <a:srgbClr val="0052CC"/>
          </a:solidFill>
        </p:spPr>
        <p:txBody>
          <a:bodyPr wrap="none" lIns="0" tIns="0" rIns="0" bIns="0" rtlCol="0">
            <a:prstTxWarp prst="textArchUp">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normalizeH="0" baseline="0" noProof="0">
                <a:ln w="0">
                  <a:noFill/>
                </a:ln>
                <a:solidFill>
                  <a:schemeClr val="bg1"/>
                </a:solidFill>
                <a:effectLst>
                  <a:outerShdw blurRad="38100" dist="19050" dir="2700000" algn="tl" rotWithShape="0">
                    <a:schemeClr val="dk1">
                      <a:alpha val="40000"/>
                    </a:schemeClr>
                  </a:outerShdw>
                </a:effectLst>
                <a:uLnTx/>
                <a:uFillTx/>
                <a:latin typeface="Segoe UI"/>
                <a:ea typeface="+mn-ea"/>
                <a:cs typeface="+mn-cs"/>
              </a:rPr>
              <a:t>GATHER DATA</a:t>
            </a:r>
          </a:p>
        </p:txBody>
      </p:sp>
      <p:sp>
        <p:nvSpPr>
          <p:cNvPr id="11" name="Rectangle 10">
            <a:extLst>
              <a:ext uri="{FF2B5EF4-FFF2-40B4-BE49-F238E27FC236}">
                <a16:creationId xmlns:a16="http://schemas.microsoft.com/office/drawing/2014/main" id="{06932A41-0E33-4CFA-AF6C-4F9BBC82B4AF}"/>
              </a:ext>
            </a:extLst>
          </p:cNvPr>
          <p:cNvSpPr/>
          <p:nvPr/>
        </p:nvSpPr>
        <p:spPr>
          <a:xfrm rot="2304018">
            <a:off x="3242690" y="4621279"/>
            <a:ext cx="509588" cy="268015"/>
          </a:xfrm>
          <a:prstGeom prst="rect">
            <a:avLst/>
          </a:prstGeom>
          <a:solidFill>
            <a:srgbClr val="0052CC"/>
          </a:solidFill>
        </p:spPr>
        <p:txBody>
          <a:bodyPr spcFirstLastPara="1" wrap="none" lIns="0" tIns="0" rIns="0" bIns="0" numCol="1" rtlCol="0">
            <a:prstTxWarp prst="textArchDown">
              <a:avLst/>
            </a:prstTxWarp>
            <a:spAutoFit/>
          </a:bodyPr>
          <a:lstStyle/>
          <a:p>
            <a:endParaRPr lang="en-US" sz="1600">
              <a:ln w="0">
                <a:noFill/>
              </a:ln>
              <a:solidFill>
                <a:schemeClr val="bg1"/>
              </a:solidFill>
              <a:effectLst>
                <a:outerShdw blurRad="38100" dist="19050" dir="2700000" algn="tl" rotWithShape="0">
                  <a:schemeClr val="dk1">
                    <a:alpha val="40000"/>
                  </a:schemeClr>
                </a:outerShdw>
              </a:effectLst>
              <a:latin typeface="Segoe UI"/>
            </a:endParaRPr>
          </a:p>
        </p:txBody>
      </p:sp>
      <p:sp>
        <p:nvSpPr>
          <p:cNvPr id="254" name="TextBox 253">
            <a:extLst>
              <a:ext uri="{FF2B5EF4-FFF2-40B4-BE49-F238E27FC236}">
                <a16:creationId xmlns:a16="http://schemas.microsoft.com/office/drawing/2014/main" id="{373CD7CB-79B4-4985-BBCC-6E687AA650CC}"/>
              </a:ext>
            </a:extLst>
          </p:cNvPr>
          <p:cNvSpPr txBox="1"/>
          <p:nvPr/>
        </p:nvSpPr>
        <p:spPr>
          <a:xfrm rot="1859222">
            <a:off x="2757308" y="4581124"/>
            <a:ext cx="1905073" cy="246221"/>
          </a:xfrm>
          <a:prstGeom prst="rect">
            <a:avLst/>
          </a:prstGeom>
          <a:solidFill>
            <a:srgbClr val="0052CC"/>
          </a:solidFill>
        </p:spPr>
        <p:txBody>
          <a:bodyPr wrap="none" lIns="0" tIns="0" rIns="0" bIns="0" rtlCol="0">
            <a:prstTxWarp prst="textArchDown">
              <a:avLst>
                <a:gd name="adj" fmla="val 21499809"/>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normalizeH="0" baseline="0" noProof="0">
                <a:ln w="0">
                  <a:noFill/>
                </a:ln>
                <a:solidFill>
                  <a:schemeClr val="bg1"/>
                </a:solidFill>
                <a:effectLst>
                  <a:outerShdw blurRad="38100" dist="19050" dir="2700000" algn="tl" rotWithShape="0">
                    <a:schemeClr val="dk1">
                      <a:alpha val="40000"/>
                    </a:schemeClr>
                  </a:outerShdw>
                </a:effectLst>
                <a:uLnTx/>
                <a:uFillTx/>
                <a:latin typeface="Segoe UI"/>
                <a:ea typeface="+mn-ea"/>
                <a:cs typeface="+mn-cs"/>
              </a:rPr>
              <a:t>ENGINEER FEATURES</a:t>
            </a:r>
          </a:p>
        </p:txBody>
      </p:sp>
      <p:sp>
        <p:nvSpPr>
          <p:cNvPr id="13" name="Rectangle 12">
            <a:extLst>
              <a:ext uri="{FF2B5EF4-FFF2-40B4-BE49-F238E27FC236}">
                <a16:creationId xmlns:a16="http://schemas.microsoft.com/office/drawing/2014/main" id="{3851F1FA-8DEB-4477-9B56-3D4532C21153}"/>
              </a:ext>
            </a:extLst>
          </p:cNvPr>
          <p:cNvSpPr/>
          <p:nvPr/>
        </p:nvSpPr>
        <p:spPr>
          <a:xfrm rot="19362593">
            <a:off x="4688336" y="4485150"/>
            <a:ext cx="1152525" cy="205273"/>
          </a:xfrm>
          <a:prstGeom prst="rect">
            <a:avLst/>
          </a:prstGeom>
          <a:gradFill>
            <a:gsLst>
              <a:gs pos="0">
                <a:srgbClr val="0052CC"/>
              </a:gs>
              <a:gs pos="100000">
                <a:srgbClr val="0250C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TextBox 247">
            <a:extLst>
              <a:ext uri="{FF2B5EF4-FFF2-40B4-BE49-F238E27FC236}">
                <a16:creationId xmlns:a16="http://schemas.microsoft.com/office/drawing/2014/main" id="{33A4D2FE-1E62-461C-970D-D92D5DC2EB1B}"/>
              </a:ext>
            </a:extLst>
          </p:cNvPr>
          <p:cNvSpPr txBox="1"/>
          <p:nvPr/>
        </p:nvSpPr>
        <p:spPr>
          <a:xfrm rot="19434040" flipH="1">
            <a:off x="4980985" y="4426783"/>
            <a:ext cx="572273"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normalizeH="0" baseline="0" noProof="0">
                <a:ln w="0">
                  <a:noFill/>
                </a:ln>
                <a:solidFill>
                  <a:schemeClr val="bg1"/>
                </a:solidFill>
                <a:effectLst>
                  <a:outerShdw blurRad="38100" dist="19050" dir="2700000" algn="tl" rotWithShape="0">
                    <a:schemeClr val="dk1">
                      <a:alpha val="40000"/>
                    </a:schemeClr>
                  </a:outerShdw>
                </a:effectLst>
                <a:uLnTx/>
                <a:uFillTx/>
                <a:latin typeface="Segoe UI"/>
                <a:ea typeface="+mn-ea"/>
                <a:cs typeface="+mn-cs"/>
              </a:rPr>
              <a:t>TRAIN</a:t>
            </a:r>
          </a:p>
        </p:txBody>
      </p:sp>
      <p:sp>
        <p:nvSpPr>
          <p:cNvPr id="14" name="Rectangle 13">
            <a:extLst>
              <a:ext uri="{FF2B5EF4-FFF2-40B4-BE49-F238E27FC236}">
                <a16:creationId xmlns:a16="http://schemas.microsoft.com/office/drawing/2014/main" id="{1108D007-B8EE-4129-AA42-35E4D70ADDFB}"/>
              </a:ext>
            </a:extLst>
          </p:cNvPr>
          <p:cNvSpPr/>
          <p:nvPr/>
        </p:nvSpPr>
        <p:spPr>
          <a:xfrm rot="19319953">
            <a:off x="6406062" y="2873200"/>
            <a:ext cx="1115574" cy="265267"/>
          </a:xfrm>
          <a:prstGeom prst="rect">
            <a:avLst/>
          </a:prstGeom>
          <a:gradFill>
            <a:gsLst>
              <a:gs pos="0">
                <a:srgbClr val="0150C6"/>
              </a:gs>
              <a:gs pos="100000">
                <a:srgbClr val="0052C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TextBox 248">
            <a:extLst>
              <a:ext uri="{FF2B5EF4-FFF2-40B4-BE49-F238E27FC236}">
                <a16:creationId xmlns:a16="http://schemas.microsoft.com/office/drawing/2014/main" id="{1840AB97-E6EF-4CA5-90E9-64B05FEEC14B}"/>
              </a:ext>
            </a:extLst>
          </p:cNvPr>
          <p:cNvSpPr txBox="1"/>
          <p:nvPr/>
        </p:nvSpPr>
        <p:spPr>
          <a:xfrm rot="19320000" flipH="1">
            <a:off x="6713037" y="2775781"/>
            <a:ext cx="684483" cy="246221"/>
          </a:xfrm>
          <a:prstGeom prst="rect">
            <a:avLst/>
          </a:prstGeom>
          <a:solidFill>
            <a:srgbClr val="0052CC"/>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normalizeH="0" baseline="0" noProof="0">
                <a:ln w="0">
                  <a:noFill/>
                </a:ln>
                <a:solidFill>
                  <a:schemeClr val="bg1"/>
                </a:solidFill>
                <a:effectLst>
                  <a:outerShdw blurRad="38100" dist="19050" dir="2700000" algn="tl" rotWithShape="0">
                    <a:schemeClr val="dk1">
                      <a:alpha val="40000"/>
                    </a:schemeClr>
                  </a:outerShdw>
                </a:effectLst>
                <a:uLnTx/>
                <a:uFillTx/>
                <a:latin typeface="Segoe UI"/>
                <a:ea typeface="+mn-ea"/>
                <a:cs typeface="+mn-cs"/>
              </a:rPr>
              <a:t>MODEL</a:t>
            </a:r>
          </a:p>
        </p:txBody>
      </p:sp>
      <p:sp>
        <p:nvSpPr>
          <p:cNvPr id="20" name="Rectangle 19">
            <a:extLst>
              <a:ext uri="{FF2B5EF4-FFF2-40B4-BE49-F238E27FC236}">
                <a16:creationId xmlns:a16="http://schemas.microsoft.com/office/drawing/2014/main" id="{8FE7E0CC-6455-4843-86B0-8BCC8E2A2BA3}"/>
              </a:ext>
            </a:extLst>
          </p:cNvPr>
          <p:cNvSpPr/>
          <p:nvPr/>
        </p:nvSpPr>
        <p:spPr>
          <a:xfrm rot="2204636">
            <a:off x="8286815" y="2711797"/>
            <a:ext cx="803694" cy="243840"/>
          </a:xfrm>
          <a:prstGeom prst="rect">
            <a:avLst/>
          </a:prstGeom>
          <a:gradFill>
            <a:gsLst>
              <a:gs pos="0">
                <a:srgbClr val="0052CC"/>
              </a:gs>
              <a:gs pos="100000">
                <a:srgbClr val="0052C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TextBox 254">
            <a:extLst>
              <a:ext uri="{FF2B5EF4-FFF2-40B4-BE49-F238E27FC236}">
                <a16:creationId xmlns:a16="http://schemas.microsoft.com/office/drawing/2014/main" id="{265115E3-0241-49A4-95C2-568CFCCDDB49}"/>
              </a:ext>
            </a:extLst>
          </p:cNvPr>
          <p:cNvSpPr txBox="1"/>
          <p:nvPr/>
        </p:nvSpPr>
        <p:spPr>
          <a:xfrm rot="2743012">
            <a:off x="8381382" y="2873685"/>
            <a:ext cx="719877" cy="246221"/>
          </a:xfrm>
          <a:prstGeom prst="rect">
            <a:avLst/>
          </a:prstGeom>
          <a:solidFill>
            <a:srgbClr val="0052CC"/>
          </a:solidFill>
        </p:spPr>
        <p:txBody>
          <a:bodyPr wrap="none" lIns="0" tIns="0" rIns="0" bIns="0" rtlCol="0">
            <a:prstTxWarp prst="textArchUp">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normalizeH="0" baseline="0" noProof="0">
                <a:ln w="0">
                  <a:noFill/>
                </a:ln>
                <a:solidFill>
                  <a:schemeClr val="bg1"/>
                </a:solidFill>
                <a:effectLst>
                  <a:outerShdw blurRad="38100" dist="19050" dir="2700000" algn="tl" rotWithShape="0">
                    <a:schemeClr val="dk1">
                      <a:alpha val="40000"/>
                    </a:schemeClr>
                  </a:outerShdw>
                </a:effectLst>
                <a:uLnTx/>
                <a:uFillTx/>
                <a:latin typeface="Segoe UI"/>
                <a:ea typeface="+mn-ea"/>
                <a:cs typeface="+mn-cs"/>
              </a:rPr>
              <a:t>DEPLOY</a:t>
            </a:r>
          </a:p>
        </p:txBody>
      </p:sp>
      <p:sp>
        <p:nvSpPr>
          <p:cNvPr id="256" name="TextBox 255">
            <a:extLst>
              <a:ext uri="{FF2B5EF4-FFF2-40B4-BE49-F238E27FC236}">
                <a16:creationId xmlns:a16="http://schemas.microsoft.com/office/drawing/2014/main" id="{97AD1D08-46A0-42B5-B292-4157CC09B927}"/>
              </a:ext>
            </a:extLst>
          </p:cNvPr>
          <p:cNvSpPr txBox="1"/>
          <p:nvPr/>
        </p:nvSpPr>
        <p:spPr>
          <a:xfrm rot="19051132">
            <a:off x="8268957" y="4528670"/>
            <a:ext cx="840486" cy="246221"/>
          </a:xfrm>
          <a:prstGeom prst="rect">
            <a:avLst/>
          </a:prstGeom>
          <a:solidFill>
            <a:srgbClr val="0052CC"/>
          </a:solidFill>
        </p:spPr>
        <p:txBody>
          <a:bodyPr wrap="none" lIns="0" tIns="0" rIns="0" bIns="0" rtlCol="0">
            <a:prstTxWarp prst="textArchDow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normalizeH="0" baseline="0" noProof="0">
                <a:ln w="0">
                  <a:noFill/>
                </a:ln>
                <a:solidFill>
                  <a:schemeClr val="bg1"/>
                </a:solidFill>
                <a:effectLst>
                  <a:outerShdw blurRad="38100" dist="19050" dir="2700000" algn="tl" rotWithShape="0">
                    <a:schemeClr val="dk1">
                      <a:alpha val="40000"/>
                    </a:schemeClr>
                  </a:outerShdw>
                </a:effectLst>
                <a:uLnTx/>
                <a:uFillTx/>
                <a:latin typeface="Segoe UI"/>
                <a:ea typeface="+mn-ea"/>
                <a:cs typeface="+mn-cs"/>
              </a:rPr>
              <a:t>  SCORE  </a:t>
            </a:r>
          </a:p>
        </p:txBody>
      </p:sp>
    </p:spTree>
    <p:extLst>
      <p:ext uri="{BB962C8B-B14F-4D97-AF65-F5344CB8AC3E}">
        <p14:creationId xmlns:p14="http://schemas.microsoft.com/office/powerpoint/2010/main" val="392032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person, man, standing, looking&#10;&#10;Description automatically generated">
            <a:extLst>
              <a:ext uri="{FF2B5EF4-FFF2-40B4-BE49-F238E27FC236}">
                <a16:creationId xmlns:a16="http://schemas.microsoft.com/office/drawing/2014/main" id="{179C7F12-25BC-4374-93B1-5FB56C522A90}"/>
              </a:ext>
            </a:extLst>
          </p:cNvPr>
          <p:cNvPicPr>
            <a:picLocks noChangeAspect="1"/>
          </p:cNvPicPr>
          <p:nvPr/>
        </p:nvPicPr>
        <p:blipFill rotWithShape="1">
          <a:blip r:embed="rId3"/>
          <a:srcRect t="5024" b="10646"/>
          <a:stretch/>
        </p:blipFill>
        <p:spPr>
          <a:xfrm>
            <a:off x="864" y="0"/>
            <a:ext cx="12190272" cy="6858000"/>
          </a:xfrm>
          <a:prstGeom prst="rect">
            <a:avLst/>
          </a:prstGeom>
        </p:spPr>
      </p:pic>
      <p:sp>
        <p:nvSpPr>
          <p:cNvPr id="7" name="Rectangle 6">
            <a:extLst>
              <a:ext uri="{FF2B5EF4-FFF2-40B4-BE49-F238E27FC236}">
                <a16:creationId xmlns:a16="http://schemas.microsoft.com/office/drawing/2014/main" id="{9BBFE9FF-6A51-4B0E-B064-D71D5BC7B91A}"/>
              </a:ext>
            </a:extLst>
          </p:cNvPr>
          <p:cNvSpPr/>
          <p:nvPr/>
        </p:nvSpPr>
        <p:spPr bwMode="auto">
          <a:xfrm>
            <a:off x="1729" y="0"/>
            <a:ext cx="12190271" cy="6857027"/>
          </a:xfrm>
          <a:prstGeom prst="rect">
            <a:avLst/>
          </a:prstGeom>
          <a:gradFill flip="none" rotWithShape="1">
            <a:gsLst>
              <a:gs pos="10000">
                <a:schemeClr val="tx1">
                  <a:alpha val="78000"/>
                </a:schemeClr>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 Placeholder 2">
            <a:extLst>
              <a:ext uri="{FF2B5EF4-FFF2-40B4-BE49-F238E27FC236}">
                <a16:creationId xmlns:a16="http://schemas.microsoft.com/office/drawing/2014/main" id="{912DD6AA-61AB-495E-864A-E90A82ADBC16}"/>
              </a:ext>
            </a:extLst>
          </p:cNvPr>
          <p:cNvSpPr txBox="1">
            <a:spLocks/>
          </p:cNvSpPr>
          <p:nvPr/>
        </p:nvSpPr>
        <p:spPr>
          <a:xfrm>
            <a:off x="588263" y="2146687"/>
            <a:ext cx="5442423" cy="2862066"/>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defTabSz="914192">
              <a:spcAft>
                <a:spcPts val="1000"/>
              </a:spcAft>
              <a:defRPr/>
            </a:pPr>
            <a:r>
              <a:rPr lang="en-US" sz="1600">
                <a:solidFill>
                  <a:prstClr val="white"/>
                </a:solidFill>
              </a:rPr>
              <a:t>“With SQL Server 2019 big data clusters, we can solve for on-demand big data experiments. We can analyze cancer research data coming from dozens of different data sources, mine interesting graph features and carry out analysis at scale. With the big data cluster feature in SQL Server, we have been able to eliminate non-trivial challenges and are able to move our data onto cloud servers to use high quality compute resources for the length of a study and not be restricted by performance constraints.”</a:t>
            </a:r>
            <a:endParaRPr lang="en-US" sz="1600">
              <a:solidFill>
                <a:schemeClr val="bg1"/>
              </a:solidFill>
              <a:latin typeface="Segoe UI Semibold"/>
            </a:endParaRPr>
          </a:p>
          <a:p>
            <a:pPr marL="0" lvl="1" defTabSz="914192">
              <a:spcAft>
                <a:spcPts val="1000"/>
              </a:spcAft>
              <a:defRPr/>
            </a:pPr>
            <a:r>
              <a:rPr lang="en-US" sz="1600">
                <a:solidFill>
                  <a:schemeClr val="bg1"/>
                </a:solidFill>
                <a:latin typeface="Segoe UI Semibold"/>
              </a:rPr>
              <a:t>Pieter </a:t>
            </a:r>
            <a:r>
              <a:rPr lang="en-US" sz="1600" err="1">
                <a:solidFill>
                  <a:schemeClr val="bg1"/>
                </a:solidFill>
                <a:latin typeface="Segoe UI Semibold"/>
              </a:rPr>
              <a:t>Derdeyn</a:t>
            </a:r>
            <a:r>
              <a:rPr lang="en-US" sz="1600">
                <a:solidFill>
                  <a:schemeClr val="bg1"/>
                </a:solidFill>
                <a:latin typeface="Segoe UI Semibold"/>
              </a:rPr>
              <a:t>, Knowledge Engineer</a:t>
            </a:r>
            <a:br>
              <a:rPr lang="en-US" sz="1600">
                <a:solidFill>
                  <a:schemeClr val="bg1"/>
                </a:solidFill>
                <a:latin typeface="Segoe UI Semibold"/>
              </a:rPr>
            </a:br>
            <a:r>
              <a:rPr lang="en-US" sz="1600">
                <a:solidFill>
                  <a:schemeClr val="bg1"/>
                </a:solidFill>
                <a:latin typeface="Segoe UI Semibold"/>
              </a:rPr>
              <a:t>Systems Imagination</a:t>
            </a:r>
          </a:p>
        </p:txBody>
      </p:sp>
      <p:sp>
        <p:nvSpPr>
          <p:cNvPr id="8" name="AutoShape 2" descr="LogoPlusGraphic_transp_logotrans.png">
            <a:extLst>
              <a:ext uri="{FF2B5EF4-FFF2-40B4-BE49-F238E27FC236}">
                <a16:creationId xmlns:a16="http://schemas.microsoft.com/office/drawing/2014/main" id="{0AB1A71E-C3D1-401E-8EB0-DDB3E9B62CB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2E5CA059-D668-4D5B-B5A5-E5C0AC85CC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588263" y="5504196"/>
            <a:ext cx="2408937" cy="674918"/>
          </a:xfrm>
          <a:prstGeom prst="rect">
            <a:avLst/>
          </a:prstGeom>
        </p:spPr>
      </p:pic>
    </p:spTree>
    <p:extLst>
      <p:ext uri="{BB962C8B-B14F-4D97-AF65-F5344CB8AC3E}">
        <p14:creationId xmlns:p14="http://schemas.microsoft.com/office/powerpoint/2010/main" val="240782072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3A3F8-B7B1-4085-860F-9E3BCF340A31}"/>
              </a:ext>
            </a:extLst>
          </p:cNvPr>
          <p:cNvSpPr>
            <a:spLocks noGrp="1"/>
          </p:cNvSpPr>
          <p:nvPr>
            <p:ph type="title"/>
          </p:nvPr>
        </p:nvSpPr>
        <p:spPr>
          <a:xfrm>
            <a:off x="838200" y="365125"/>
            <a:ext cx="10515600" cy="784945"/>
          </a:xfrm>
        </p:spPr>
        <p:txBody>
          <a:bodyPr/>
          <a:lstStyle/>
          <a:p>
            <a:r>
              <a:rPr lang="en-US" dirty="0"/>
              <a:t>BDC with </a:t>
            </a:r>
            <a:r>
              <a:rPr lang="en-US" dirty="0" err="1"/>
              <a:t>MLeap</a:t>
            </a:r>
            <a:endParaRPr lang="en-US" dirty="0"/>
          </a:p>
        </p:txBody>
      </p:sp>
      <p:pic>
        <p:nvPicPr>
          <p:cNvPr id="1026" name="Picture 2" descr="Train score export with spark">
            <a:extLst>
              <a:ext uri="{FF2B5EF4-FFF2-40B4-BE49-F238E27FC236}">
                <a16:creationId xmlns:a16="http://schemas.microsoft.com/office/drawing/2014/main" id="{657FFF67-9DA7-43F2-B0F5-3A96920C4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97016"/>
            <a:ext cx="10806260" cy="3610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3277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70D2AD-7D08-B14A-8035-5CA883D3CD94}"/>
              </a:ext>
            </a:extLst>
          </p:cNvPr>
          <p:cNvSpPr>
            <a:spLocks noGrp="1"/>
          </p:cNvSpPr>
          <p:nvPr>
            <p:ph type="body" sz="quarter" idx="11"/>
          </p:nvPr>
        </p:nvSpPr>
        <p:spPr/>
        <p:txBody>
          <a:bodyPr/>
          <a:lstStyle/>
          <a:p>
            <a:r>
              <a:rPr lang="en-US"/>
              <a:t>Demo</a:t>
            </a:r>
          </a:p>
        </p:txBody>
      </p:sp>
      <p:sp>
        <p:nvSpPr>
          <p:cNvPr id="4" name="Text Placeholder 3">
            <a:extLst>
              <a:ext uri="{FF2B5EF4-FFF2-40B4-BE49-F238E27FC236}">
                <a16:creationId xmlns:a16="http://schemas.microsoft.com/office/drawing/2014/main" id="{1B776769-2740-A045-955B-4FCC1360C990}"/>
              </a:ext>
            </a:extLst>
          </p:cNvPr>
          <p:cNvSpPr>
            <a:spLocks noGrp="1"/>
          </p:cNvSpPr>
          <p:nvPr>
            <p:ph type="body" sz="quarter" idx="12"/>
          </p:nvPr>
        </p:nvSpPr>
        <p:spPr>
          <a:xfrm>
            <a:off x="561703" y="3542213"/>
            <a:ext cx="3445032" cy="409300"/>
          </a:xfrm>
        </p:spPr>
        <p:txBody>
          <a:bodyPr/>
          <a:lstStyle/>
          <a:p>
            <a:r>
              <a:rPr lang="en-US"/>
              <a:t>Machine Learning with Spark notebooks</a:t>
            </a:r>
          </a:p>
        </p:txBody>
      </p:sp>
    </p:spTree>
    <p:extLst>
      <p:ext uri="{BB962C8B-B14F-4D97-AF65-F5344CB8AC3E}">
        <p14:creationId xmlns:p14="http://schemas.microsoft.com/office/powerpoint/2010/main" val="205622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Text Placeholder 4">
            <a:extLst>
              <a:ext uri="{FF2B5EF4-FFF2-40B4-BE49-F238E27FC236}">
                <a16:creationId xmlns:a16="http://schemas.microsoft.com/office/drawing/2014/main" id="{CC76FD42-A4C2-5541-BC2B-10F0B165F316}"/>
              </a:ext>
            </a:extLst>
          </p:cNvPr>
          <p:cNvSpPr>
            <a:spLocks noGrp="1"/>
          </p:cNvSpPr>
          <p:nvPr>
            <p:ph type="body" sz="quarter" idx="12"/>
          </p:nvPr>
        </p:nvSpPr>
        <p:spPr>
          <a:xfrm>
            <a:off x="2565089" y="542786"/>
            <a:ext cx="7244737" cy="670562"/>
          </a:xfrm>
        </p:spPr>
        <p:txBody>
          <a:bodyPr/>
          <a:lstStyle/>
          <a:p>
            <a:pPr algn="ctr"/>
            <a:r>
              <a:rPr lang="en-US"/>
              <a:t>SQL Server  2019</a:t>
            </a:r>
          </a:p>
          <a:p>
            <a:pPr algn="ctr"/>
            <a:r>
              <a:rPr lang="en-US"/>
              <a:t>Intelligence over all your data</a:t>
            </a:r>
            <a:endParaRPr lang="en-US">
              <a:solidFill>
                <a:schemeClr val="accent1"/>
              </a:solidFill>
            </a:endParaRPr>
          </a:p>
        </p:txBody>
      </p:sp>
      <p:grpSp>
        <p:nvGrpSpPr>
          <p:cNvPr id="870" name="Group 869">
            <a:extLst>
              <a:ext uri="{FF2B5EF4-FFF2-40B4-BE49-F238E27FC236}">
                <a16:creationId xmlns:a16="http://schemas.microsoft.com/office/drawing/2014/main" id="{3D70DBDD-06B9-D646-9DF8-2A79DC463E05}"/>
              </a:ext>
            </a:extLst>
          </p:cNvPr>
          <p:cNvGrpSpPr/>
          <p:nvPr/>
        </p:nvGrpSpPr>
        <p:grpSpPr>
          <a:xfrm>
            <a:off x="8186056" y="3219974"/>
            <a:ext cx="3599376" cy="2351280"/>
            <a:chOff x="8186056" y="2765726"/>
            <a:chExt cx="3599376" cy="2351280"/>
          </a:xfrm>
        </p:grpSpPr>
        <p:sp>
          <p:nvSpPr>
            <p:cNvPr id="871" name="Rectangle 870">
              <a:extLst>
                <a:ext uri="{FF2B5EF4-FFF2-40B4-BE49-F238E27FC236}">
                  <a16:creationId xmlns:a16="http://schemas.microsoft.com/office/drawing/2014/main" id="{9EE162D1-6DAD-A94C-B06D-3D1BAEFBC835}"/>
                </a:ext>
              </a:extLst>
            </p:cNvPr>
            <p:cNvSpPr/>
            <p:nvPr/>
          </p:nvSpPr>
          <p:spPr bwMode="auto">
            <a:xfrm>
              <a:off x="8186056" y="3979964"/>
              <a:ext cx="3548743" cy="1137042"/>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4"/>
                  </a:solidFill>
                  <a:latin typeface="Segoe UI" panose="020B0502040204020203" pitchFamily="34" charset="0"/>
                  <a:cs typeface="Segoe UI" panose="020B0502040204020203" pitchFamily="34" charset="0"/>
                </a:rPr>
                <a:t>Build intelligent apps and </a:t>
              </a:r>
              <a:br>
                <a:rPr lang="en-US" sz="1600">
                  <a:solidFill>
                    <a:schemeClr val="accent4"/>
                  </a:solidFill>
                  <a:latin typeface="Segoe UI" panose="020B0502040204020203" pitchFamily="34" charset="0"/>
                  <a:cs typeface="Segoe UI" panose="020B0502040204020203" pitchFamily="34" charset="0"/>
                </a:rPr>
              </a:br>
              <a:r>
                <a:rPr lang="en-US" sz="1600">
                  <a:solidFill>
                    <a:schemeClr val="accent4"/>
                  </a:solidFill>
                  <a:latin typeface="Segoe UI" panose="020B0502040204020203" pitchFamily="34" charset="0"/>
                  <a:cs typeface="Segoe UI" panose="020B0502040204020203" pitchFamily="34" charset="0"/>
                </a:rPr>
                <a:t>AI with all your data</a:t>
              </a:r>
            </a:p>
          </p:txBody>
        </p:sp>
        <p:sp>
          <p:nvSpPr>
            <p:cNvPr id="872" name="Text Placeholder 3">
              <a:extLst>
                <a:ext uri="{FF2B5EF4-FFF2-40B4-BE49-F238E27FC236}">
                  <a16:creationId xmlns:a16="http://schemas.microsoft.com/office/drawing/2014/main" id="{D614A6DD-953E-0847-AD1E-596373B49BD3}"/>
                </a:ext>
              </a:extLst>
            </p:cNvPr>
            <p:cNvSpPr txBox="1">
              <a:spLocks/>
            </p:cNvSpPr>
            <p:nvPr/>
          </p:nvSpPr>
          <p:spPr>
            <a:xfrm>
              <a:off x="8233849" y="3765850"/>
              <a:ext cx="3551583" cy="492443"/>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400">
                <a:lnSpc>
                  <a:spcPct val="100000"/>
                </a:lnSpc>
                <a:spcBef>
                  <a:spcPts val="0"/>
                </a:spcBef>
                <a:spcAft>
                  <a:spcPts val="600"/>
                </a:spcAft>
                <a:buClrTx/>
                <a:buSzTx/>
                <a:defRPr/>
              </a:pPr>
              <a:r>
                <a:rPr lang="en-US" sz="2000" b="1">
                  <a:solidFill>
                    <a:schemeClr val="accent3"/>
                  </a:solidFill>
                  <a:latin typeface="Segoe UI Semibold" panose="020B0502040204020203" pitchFamily="34" charset="0"/>
                  <a:cs typeface="Segoe UI Semibold" panose="020B0502040204020203" pitchFamily="34" charset="0"/>
                </a:rPr>
                <a:t>Analyzing all data</a:t>
              </a:r>
            </a:p>
          </p:txBody>
        </p:sp>
        <p:grpSp>
          <p:nvGrpSpPr>
            <p:cNvPr id="873" name="Group 872">
              <a:extLst>
                <a:ext uri="{FF2B5EF4-FFF2-40B4-BE49-F238E27FC236}">
                  <a16:creationId xmlns:a16="http://schemas.microsoft.com/office/drawing/2014/main" id="{E729C338-B312-EC4C-A9F9-FC1A41D2DAD7}"/>
                </a:ext>
              </a:extLst>
            </p:cNvPr>
            <p:cNvGrpSpPr/>
            <p:nvPr/>
          </p:nvGrpSpPr>
          <p:grpSpPr>
            <a:xfrm>
              <a:off x="9592590" y="2765726"/>
              <a:ext cx="777194" cy="791497"/>
              <a:chOff x="9592590" y="2984090"/>
              <a:chExt cx="777194" cy="791497"/>
            </a:xfrm>
          </p:grpSpPr>
          <p:sp>
            <p:nvSpPr>
              <p:cNvPr id="874" name="Oval 873">
                <a:extLst>
                  <a:ext uri="{FF2B5EF4-FFF2-40B4-BE49-F238E27FC236}">
                    <a16:creationId xmlns:a16="http://schemas.microsoft.com/office/drawing/2014/main" id="{D084655B-943C-5E43-AE7E-5BADD773289A}"/>
                  </a:ext>
                </a:extLst>
              </p:cNvPr>
              <p:cNvSpPr/>
              <p:nvPr/>
            </p:nvSpPr>
            <p:spPr bwMode="auto">
              <a:xfrm>
                <a:off x="9592590" y="3400884"/>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5" name="Rectangle 874">
                <a:extLst>
                  <a:ext uri="{FF2B5EF4-FFF2-40B4-BE49-F238E27FC236}">
                    <a16:creationId xmlns:a16="http://schemas.microsoft.com/office/drawing/2014/main" id="{EFEDB6C6-462D-BB49-A56A-03A19777FFD5}"/>
                  </a:ext>
                </a:extLst>
              </p:cNvPr>
              <p:cNvSpPr/>
              <p:nvPr/>
            </p:nvSpPr>
            <p:spPr bwMode="auto">
              <a:xfrm>
                <a:off x="9726197" y="3400884"/>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6" name="Rectangle 875">
                <a:extLst>
                  <a:ext uri="{FF2B5EF4-FFF2-40B4-BE49-F238E27FC236}">
                    <a16:creationId xmlns:a16="http://schemas.microsoft.com/office/drawing/2014/main" id="{809E3DD9-13F3-E943-92F8-80AB3704EE78}"/>
                  </a:ext>
                </a:extLst>
              </p:cNvPr>
              <p:cNvSpPr/>
              <p:nvPr/>
            </p:nvSpPr>
            <p:spPr bwMode="auto">
              <a:xfrm>
                <a:off x="9859804" y="3400884"/>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7" name="Rectangle 876">
                <a:extLst>
                  <a:ext uri="{FF2B5EF4-FFF2-40B4-BE49-F238E27FC236}">
                    <a16:creationId xmlns:a16="http://schemas.microsoft.com/office/drawing/2014/main" id="{B1B1AE08-4927-ED40-98FD-AEF3BF0C4B75}"/>
                  </a:ext>
                </a:extLst>
              </p:cNvPr>
              <p:cNvSpPr/>
              <p:nvPr/>
            </p:nvSpPr>
            <p:spPr bwMode="auto">
              <a:xfrm>
                <a:off x="9592590" y="3538509"/>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8" name="Rectangle 877">
                <a:extLst>
                  <a:ext uri="{FF2B5EF4-FFF2-40B4-BE49-F238E27FC236}">
                    <a16:creationId xmlns:a16="http://schemas.microsoft.com/office/drawing/2014/main" id="{8684CE0F-828A-C74A-9D91-62149548EA3F}"/>
                  </a:ext>
                </a:extLst>
              </p:cNvPr>
              <p:cNvSpPr/>
              <p:nvPr/>
            </p:nvSpPr>
            <p:spPr bwMode="auto">
              <a:xfrm>
                <a:off x="9726197" y="3538509"/>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9" name="Oval 878">
                <a:extLst>
                  <a:ext uri="{FF2B5EF4-FFF2-40B4-BE49-F238E27FC236}">
                    <a16:creationId xmlns:a16="http://schemas.microsoft.com/office/drawing/2014/main" id="{4FBB96ED-5029-8047-BD49-124FBC01FC8C}"/>
                  </a:ext>
                </a:extLst>
              </p:cNvPr>
              <p:cNvSpPr/>
              <p:nvPr/>
            </p:nvSpPr>
            <p:spPr bwMode="auto">
              <a:xfrm>
                <a:off x="9859804" y="3538509"/>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0" name="Rectangle 879">
                <a:extLst>
                  <a:ext uri="{FF2B5EF4-FFF2-40B4-BE49-F238E27FC236}">
                    <a16:creationId xmlns:a16="http://schemas.microsoft.com/office/drawing/2014/main" id="{523D4AD2-562C-DA4F-8192-FCC93D1BC3F4}"/>
                  </a:ext>
                </a:extLst>
              </p:cNvPr>
              <p:cNvSpPr/>
              <p:nvPr/>
            </p:nvSpPr>
            <p:spPr bwMode="auto">
              <a:xfrm>
                <a:off x="9592590" y="367513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1" name="Rectangle 880">
                <a:extLst>
                  <a:ext uri="{FF2B5EF4-FFF2-40B4-BE49-F238E27FC236}">
                    <a16:creationId xmlns:a16="http://schemas.microsoft.com/office/drawing/2014/main" id="{3E417162-1859-7B4B-8906-49EC3F0EBF07}"/>
                  </a:ext>
                </a:extLst>
              </p:cNvPr>
              <p:cNvSpPr/>
              <p:nvPr/>
            </p:nvSpPr>
            <p:spPr bwMode="auto">
              <a:xfrm>
                <a:off x="9726197" y="367513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2" name="Oval 881">
                <a:extLst>
                  <a:ext uri="{FF2B5EF4-FFF2-40B4-BE49-F238E27FC236}">
                    <a16:creationId xmlns:a16="http://schemas.microsoft.com/office/drawing/2014/main" id="{F7185735-34EA-5F45-A52F-BCD7A610BEDC}"/>
                  </a:ext>
                </a:extLst>
              </p:cNvPr>
              <p:cNvSpPr/>
              <p:nvPr/>
            </p:nvSpPr>
            <p:spPr bwMode="auto">
              <a:xfrm>
                <a:off x="9859804" y="3675130"/>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3" name="Oval 882">
                <a:extLst>
                  <a:ext uri="{FF2B5EF4-FFF2-40B4-BE49-F238E27FC236}">
                    <a16:creationId xmlns:a16="http://schemas.microsoft.com/office/drawing/2014/main" id="{4CF5080A-BFF7-0A40-8C39-2CA8094EC217}"/>
                  </a:ext>
                </a:extLst>
              </p:cNvPr>
              <p:cNvSpPr/>
              <p:nvPr/>
            </p:nvSpPr>
            <p:spPr bwMode="auto">
              <a:xfrm>
                <a:off x="10002114" y="3400884"/>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4" name="Rectangle 883">
                <a:extLst>
                  <a:ext uri="{FF2B5EF4-FFF2-40B4-BE49-F238E27FC236}">
                    <a16:creationId xmlns:a16="http://schemas.microsoft.com/office/drawing/2014/main" id="{0807C039-DD5C-784E-BC9F-E84533105908}"/>
                  </a:ext>
                </a:extLst>
              </p:cNvPr>
              <p:cNvSpPr/>
              <p:nvPr/>
            </p:nvSpPr>
            <p:spPr bwMode="auto">
              <a:xfrm>
                <a:off x="10135720" y="3400884"/>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5" name="Rectangle 884">
                <a:extLst>
                  <a:ext uri="{FF2B5EF4-FFF2-40B4-BE49-F238E27FC236}">
                    <a16:creationId xmlns:a16="http://schemas.microsoft.com/office/drawing/2014/main" id="{7F6F6417-8C6C-D941-AC31-6DCEE21F5A5E}"/>
                  </a:ext>
                </a:extLst>
              </p:cNvPr>
              <p:cNvSpPr/>
              <p:nvPr/>
            </p:nvSpPr>
            <p:spPr bwMode="auto">
              <a:xfrm>
                <a:off x="10269327" y="3400884"/>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6" name="Rectangle 885">
                <a:extLst>
                  <a:ext uri="{FF2B5EF4-FFF2-40B4-BE49-F238E27FC236}">
                    <a16:creationId xmlns:a16="http://schemas.microsoft.com/office/drawing/2014/main" id="{5BF9CAA3-7196-AD49-8450-3D105D6EDEFE}"/>
                  </a:ext>
                </a:extLst>
              </p:cNvPr>
              <p:cNvSpPr/>
              <p:nvPr/>
            </p:nvSpPr>
            <p:spPr bwMode="auto">
              <a:xfrm>
                <a:off x="10002114" y="3538509"/>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7" name="Oval 886">
                <a:extLst>
                  <a:ext uri="{FF2B5EF4-FFF2-40B4-BE49-F238E27FC236}">
                    <a16:creationId xmlns:a16="http://schemas.microsoft.com/office/drawing/2014/main" id="{AFF8575B-4750-AC45-904A-F0C8A0405D2C}"/>
                  </a:ext>
                </a:extLst>
              </p:cNvPr>
              <p:cNvSpPr/>
              <p:nvPr/>
            </p:nvSpPr>
            <p:spPr bwMode="auto">
              <a:xfrm>
                <a:off x="10135720" y="3538509"/>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8" name="Rectangle 887">
                <a:extLst>
                  <a:ext uri="{FF2B5EF4-FFF2-40B4-BE49-F238E27FC236}">
                    <a16:creationId xmlns:a16="http://schemas.microsoft.com/office/drawing/2014/main" id="{9190F555-E524-1343-9E24-FA50F32AD585}"/>
                  </a:ext>
                </a:extLst>
              </p:cNvPr>
              <p:cNvSpPr/>
              <p:nvPr/>
            </p:nvSpPr>
            <p:spPr bwMode="auto">
              <a:xfrm>
                <a:off x="10269327" y="3538509"/>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9" name="Rectangle 888">
                <a:extLst>
                  <a:ext uri="{FF2B5EF4-FFF2-40B4-BE49-F238E27FC236}">
                    <a16:creationId xmlns:a16="http://schemas.microsoft.com/office/drawing/2014/main" id="{18EF25D3-FCAD-514B-8B86-B3CCA5BF9289}"/>
                  </a:ext>
                </a:extLst>
              </p:cNvPr>
              <p:cNvSpPr/>
              <p:nvPr/>
            </p:nvSpPr>
            <p:spPr bwMode="auto">
              <a:xfrm>
                <a:off x="10002114" y="367513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0" name="Rectangle 889">
                <a:extLst>
                  <a:ext uri="{FF2B5EF4-FFF2-40B4-BE49-F238E27FC236}">
                    <a16:creationId xmlns:a16="http://schemas.microsoft.com/office/drawing/2014/main" id="{E45CEEB8-59ED-5A4D-AEDE-00CDFE4D3718}"/>
                  </a:ext>
                </a:extLst>
              </p:cNvPr>
              <p:cNvSpPr/>
              <p:nvPr/>
            </p:nvSpPr>
            <p:spPr bwMode="auto">
              <a:xfrm>
                <a:off x="10135720" y="367513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1" name="Oval 890">
                <a:extLst>
                  <a:ext uri="{FF2B5EF4-FFF2-40B4-BE49-F238E27FC236}">
                    <a16:creationId xmlns:a16="http://schemas.microsoft.com/office/drawing/2014/main" id="{A91D0A8D-6012-2A41-9390-E46379709BF3}"/>
                  </a:ext>
                </a:extLst>
              </p:cNvPr>
              <p:cNvSpPr/>
              <p:nvPr/>
            </p:nvSpPr>
            <p:spPr bwMode="auto">
              <a:xfrm>
                <a:off x="10269327" y="3675130"/>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2" name="Oval 891">
                <a:extLst>
                  <a:ext uri="{FF2B5EF4-FFF2-40B4-BE49-F238E27FC236}">
                    <a16:creationId xmlns:a16="http://schemas.microsoft.com/office/drawing/2014/main" id="{FDD606C8-A0E7-B643-9F27-15BC1548820F}"/>
                  </a:ext>
                </a:extLst>
              </p:cNvPr>
              <p:cNvSpPr/>
              <p:nvPr/>
            </p:nvSpPr>
            <p:spPr bwMode="auto">
              <a:xfrm>
                <a:off x="9592590" y="2984090"/>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3" name="Rectangle 892">
                <a:extLst>
                  <a:ext uri="{FF2B5EF4-FFF2-40B4-BE49-F238E27FC236}">
                    <a16:creationId xmlns:a16="http://schemas.microsoft.com/office/drawing/2014/main" id="{6B640D4F-F9F2-2D42-92A9-9D2582469B83}"/>
                  </a:ext>
                </a:extLst>
              </p:cNvPr>
              <p:cNvSpPr/>
              <p:nvPr/>
            </p:nvSpPr>
            <p:spPr bwMode="auto">
              <a:xfrm>
                <a:off x="9726197" y="298409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4" name="Rectangle 893">
                <a:extLst>
                  <a:ext uri="{FF2B5EF4-FFF2-40B4-BE49-F238E27FC236}">
                    <a16:creationId xmlns:a16="http://schemas.microsoft.com/office/drawing/2014/main" id="{F04050B3-D123-A141-B4FE-DEB987EE7BF6}"/>
                  </a:ext>
                </a:extLst>
              </p:cNvPr>
              <p:cNvSpPr/>
              <p:nvPr/>
            </p:nvSpPr>
            <p:spPr bwMode="auto">
              <a:xfrm>
                <a:off x="9859804" y="298409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5" name="Rectangle 894">
                <a:extLst>
                  <a:ext uri="{FF2B5EF4-FFF2-40B4-BE49-F238E27FC236}">
                    <a16:creationId xmlns:a16="http://schemas.microsoft.com/office/drawing/2014/main" id="{795E0DE0-6760-454F-8165-846B906D9DB2}"/>
                  </a:ext>
                </a:extLst>
              </p:cNvPr>
              <p:cNvSpPr/>
              <p:nvPr/>
            </p:nvSpPr>
            <p:spPr bwMode="auto">
              <a:xfrm>
                <a:off x="9592590" y="3121715"/>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6" name="Rectangle 895">
                <a:extLst>
                  <a:ext uri="{FF2B5EF4-FFF2-40B4-BE49-F238E27FC236}">
                    <a16:creationId xmlns:a16="http://schemas.microsoft.com/office/drawing/2014/main" id="{169CBFC1-1CBF-0242-9DF3-EA6DA25192A7}"/>
                  </a:ext>
                </a:extLst>
              </p:cNvPr>
              <p:cNvSpPr/>
              <p:nvPr/>
            </p:nvSpPr>
            <p:spPr bwMode="auto">
              <a:xfrm>
                <a:off x="9726197" y="3121715"/>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7" name="Oval 896">
                <a:extLst>
                  <a:ext uri="{FF2B5EF4-FFF2-40B4-BE49-F238E27FC236}">
                    <a16:creationId xmlns:a16="http://schemas.microsoft.com/office/drawing/2014/main" id="{98370BD9-528F-F24A-B8CD-29B31F897D2A}"/>
                  </a:ext>
                </a:extLst>
              </p:cNvPr>
              <p:cNvSpPr/>
              <p:nvPr/>
            </p:nvSpPr>
            <p:spPr bwMode="auto">
              <a:xfrm>
                <a:off x="9859804" y="3121715"/>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8" name="Oval 897">
                <a:extLst>
                  <a:ext uri="{FF2B5EF4-FFF2-40B4-BE49-F238E27FC236}">
                    <a16:creationId xmlns:a16="http://schemas.microsoft.com/office/drawing/2014/main" id="{3AA9C03A-97D6-EB4F-ABE6-A3B390F13614}"/>
                  </a:ext>
                </a:extLst>
              </p:cNvPr>
              <p:cNvSpPr/>
              <p:nvPr/>
            </p:nvSpPr>
            <p:spPr bwMode="auto">
              <a:xfrm>
                <a:off x="9592590" y="3258336"/>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9" name="Rectangle 898">
                <a:extLst>
                  <a:ext uri="{FF2B5EF4-FFF2-40B4-BE49-F238E27FC236}">
                    <a16:creationId xmlns:a16="http://schemas.microsoft.com/office/drawing/2014/main" id="{C81DB7D4-5A43-2E41-8A86-019BE801BD31}"/>
                  </a:ext>
                </a:extLst>
              </p:cNvPr>
              <p:cNvSpPr/>
              <p:nvPr/>
            </p:nvSpPr>
            <p:spPr bwMode="auto">
              <a:xfrm>
                <a:off x="9726197" y="3258336"/>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0" name="Oval 899">
                <a:extLst>
                  <a:ext uri="{FF2B5EF4-FFF2-40B4-BE49-F238E27FC236}">
                    <a16:creationId xmlns:a16="http://schemas.microsoft.com/office/drawing/2014/main" id="{F5C4C9A6-1C35-C249-AE73-82DC005BD501}"/>
                  </a:ext>
                </a:extLst>
              </p:cNvPr>
              <p:cNvSpPr/>
              <p:nvPr/>
            </p:nvSpPr>
            <p:spPr bwMode="auto">
              <a:xfrm>
                <a:off x="9859804" y="3258336"/>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1" name="Oval 900">
                <a:extLst>
                  <a:ext uri="{FF2B5EF4-FFF2-40B4-BE49-F238E27FC236}">
                    <a16:creationId xmlns:a16="http://schemas.microsoft.com/office/drawing/2014/main" id="{5B438BB2-D5AB-F643-A89A-67CF579C11DB}"/>
                  </a:ext>
                </a:extLst>
              </p:cNvPr>
              <p:cNvSpPr/>
              <p:nvPr/>
            </p:nvSpPr>
            <p:spPr bwMode="auto">
              <a:xfrm>
                <a:off x="10002114" y="2984090"/>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2" name="Rectangle 901">
                <a:extLst>
                  <a:ext uri="{FF2B5EF4-FFF2-40B4-BE49-F238E27FC236}">
                    <a16:creationId xmlns:a16="http://schemas.microsoft.com/office/drawing/2014/main" id="{4ED9577E-498D-364D-8D3A-15DA22EC4377}"/>
                  </a:ext>
                </a:extLst>
              </p:cNvPr>
              <p:cNvSpPr/>
              <p:nvPr/>
            </p:nvSpPr>
            <p:spPr bwMode="auto">
              <a:xfrm>
                <a:off x="10135720" y="298409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3" name="Rectangle 902">
                <a:extLst>
                  <a:ext uri="{FF2B5EF4-FFF2-40B4-BE49-F238E27FC236}">
                    <a16:creationId xmlns:a16="http://schemas.microsoft.com/office/drawing/2014/main" id="{16D3A381-046B-9E45-B4BF-DACB5BF13F3E}"/>
                  </a:ext>
                </a:extLst>
              </p:cNvPr>
              <p:cNvSpPr/>
              <p:nvPr/>
            </p:nvSpPr>
            <p:spPr bwMode="auto">
              <a:xfrm>
                <a:off x="10269327" y="298409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4" name="Oval 903">
                <a:extLst>
                  <a:ext uri="{FF2B5EF4-FFF2-40B4-BE49-F238E27FC236}">
                    <a16:creationId xmlns:a16="http://schemas.microsoft.com/office/drawing/2014/main" id="{11886095-1F0F-1E4B-A87C-3E4A37DFF977}"/>
                  </a:ext>
                </a:extLst>
              </p:cNvPr>
              <p:cNvSpPr/>
              <p:nvPr/>
            </p:nvSpPr>
            <p:spPr bwMode="auto">
              <a:xfrm>
                <a:off x="10002114" y="3121715"/>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5" name="Rectangle 904">
                <a:extLst>
                  <a:ext uri="{FF2B5EF4-FFF2-40B4-BE49-F238E27FC236}">
                    <a16:creationId xmlns:a16="http://schemas.microsoft.com/office/drawing/2014/main" id="{9E707602-A1AA-6046-A265-CA331E19556B}"/>
                  </a:ext>
                </a:extLst>
              </p:cNvPr>
              <p:cNvSpPr/>
              <p:nvPr/>
            </p:nvSpPr>
            <p:spPr bwMode="auto">
              <a:xfrm>
                <a:off x="10135720" y="3121715"/>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6" name="Oval 905">
                <a:extLst>
                  <a:ext uri="{FF2B5EF4-FFF2-40B4-BE49-F238E27FC236}">
                    <a16:creationId xmlns:a16="http://schemas.microsoft.com/office/drawing/2014/main" id="{1375108F-36F8-B14D-9B7B-2F46BC8E1366}"/>
                  </a:ext>
                </a:extLst>
              </p:cNvPr>
              <p:cNvSpPr/>
              <p:nvPr/>
            </p:nvSpPr>
            <p:spPr bwMode="auto">
              <a:xfrm>
                <a:off x="10269327" y="3121715"/>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7" name="Rectangle 906">
                <a:extLst>
                  <a:ext uri="{FF2B5EF4-FFF2-40B4-BE49-F238E27FC236}">
                    <a16:creationId xmlns:a16="http://schemas.microsoft.com/office/drawing/2014/main" id="{A7D2DB18-EA82-8D46-A65E-6083DA52BA25}"/>
                  </a:ext>
                </a:extLst>
              </p:cNvPr>
              <p:cNvSpPr/>
              <p:nvPr/>
            </p:nvSpPr>
            <p:spPr bwMode="auto">
              <a:xfrm>
                <a:off x="10002114" y="3258336"/>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8" name="Rectangle 907">
                <a:extLst>
                  <a:ext uri="{FF2B5EF4-FFF2-40B4-BE49-F238E27FC236}">
                    <a16:creationId xmlns:a16="http://schemas.microsoft.com/office/drawing/2014/main" id="{905C671C-A679-814D-9B0C-1BFD0898833C}"/>
                  </a:ext>
                </a:extLst>
              </p:cNvPr>
              <p:cNvSpPr/>
              <p:nvPr/>
            </p:nvSpPr>
            <p:spPr bwMode="auto">
              <a:xfrm>
                <a:off x="10135720" y="3258336"/>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9" name="Rectangle 908">
                <a:extLst>
                  <a:ext uri="{FF2B5EF4-FFF2-40B4-BE49-F238E27FC236}">
                    <a16:creationId xmlns:a16="http://schemas.microsoft.com/office/drawing/2014/main" id="{420BEAED-08C9-4E42-9FA1-9AACC5010CBC}"/>
                  </a:ext>
                </a:extLst>
              </p:cNvPr>
              <p:cNvSpPr/>
              <p:nvPr/>
            </p:nvSpPr>
            <p:spPr bwMode="auto">
              <a:xfrm>
                <a:off x="10269327" y="3258336"/>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910" name="Group 909">
            <a:extLst>
              <a:ext uri="{FF2B5EF4-FFF2-40B4-BE49-F238E27FC236}">
                <a16:creationId xmlns:a16="http://schemas.microsoft.com/office/drawing/2014/main" id="{B6CD3111-3AF4-054A-8D1E-651883DB416D}"/>
              </a:ext>
            </a:extLst>
          </p:cNvPr>
          <p:cNvGrpSpPr/>
          <p:nvPr/>
        </p:nvGrpSpPr>
        <p:grpSpPr>
          <a:xfrm>
            <a:off x="4321629" y="3216590"/>
            <a:ext cx="3561510" cy="2354664"/>
            <a:chOff x="4321629" y="2762342"/>
            <a:chExt cx="3561510" cy="2354664"/>
          </a:xfrm>
        </p:grpSpPr>
        <p:sp>
          <p:nvSpPr>
            <p:cNvPr id="911" name="Rectangle 910">
              <a:extLst>
                <a:ext uri="{FF2B5EF4-FFF2-40B4-BE49-F238E27FC236}">
                  <a16:creationId xmlns:a16="http://schemas.microsoft.com/office/drawing/2014/main" id="{B405ED8B-196D-AA4F-9FDE-BF1633448156}"/>
                </a:ext>
              </a:extLst>
            </p:cNvPr>
            <p:cNvSpPr/>
            <p:nvPr/>
          </p:nvSpPr>
          <p:spPr bwMode="auto">
            <a:xfrm>
              <a:off x="4321629" y="3979964"/>
              <a:ext cx="3548742" cy="1137042"/>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4"/>
                  </a:solidFill>
                  <a:latin typeface="Segoe UI" panose="020B0502040204020203" pitchFamily="34" charset="0"/>
                  <a:cs typeface="Segoe UI" panose="020B0502040204020203" pitchFamily="34" charset="0"/>
                </a:rPr>
                <a:t>Easily and securely manage </a:t>
              </a:r>
            </a:p>
            <a:p>
              <a:pPr algn="ctr" defTabSz="932472" fontAlgn="base">
                <a:spcBef>
                  <a:spcPct val="0"/>
                </a:spcBef>
                <a:spcAft>
                  <a:spcPct val="0"/>
                </a:spcAft>
              </a:pPr>
              <a:r>
                <a:rPr lang="en-US" sz="1600">
                  <a:solidFill>
                    <a:schemeClr val="accent4"/>
                  </a:solidFill>
                  <a:latin typeface="Segoe UI" panose="020B0502040204020203" pitchFamily="34" charset="0"/>
                  <a:cs typeface="Segoe UI" panose="020B0502040204020203" pitchFamily="34" charset="0"/>
                </a:rPr>
                <a:t>data big and small</a:t>
              </a:r>
            </a:p>
          </p:txBody>
        </p:sp>
        <p:sp>
          <p:nvSpPr>
            <p:cNvPr id="912" name="Text Placeholder 3">
              <a:extLst>
                <a:ext uri="{FF2B5EF4-FFF2-40B4-BE49-F238E27FC236}">
                  <a16:creationId xmlns:a16="http://schemas.microsoft.com/office/drawing/2014/main" id="{E9EA0CD5-D4DB-0D48-9574-5F5E08BBB227}"/>
                </a:ext>
              </a:extLst>
            </p:cNvPr>
            <p:cNvSpPr txBox="1">
              <a:spLocks/>
            </p:cNvSpPr>
            <p:nvPr/>
          </p:nvSpPr>
          <p:spPr>
            <a:xfrm>
              <a:off x="4331557" y="3765850"/>
              <a:ext cx="3551582" cy="492443"/>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400">
                <a:lnSpc>
                  <a:spcPct val="100000"/>
                </a:lnSpc>
                <a:spcBef>
                  <a:spcPts val="0"/>
                </a:spcBef>
                <a:spcAft>
                  <a:spcPts val="600"/>
                </a:spcAft>
                <a:buClrTx/>
                <a:buSzTx/>
                <a:defRPr/>
              </a:pPr>
              <a:r>
                <a:rPr lang="en-US" sz="2000" b="1">
                  <a:solidFill>
                    <a:schemeClr val="accent3"/>
                  </a:solidFill>
                  <a:latin typeface="Segoe UI Semibold" panose="020B0502040204020203" pitchFamily="34" charset="0"/>
                  <a:cs typeface="Segoe UI Semibold" panose="020B0502040204020203" pitchFamily="34" charset="0"/>
                </a:rPr>
                <a:t>Managing all data</a:t>
              </a:r>
            </a:p>
          </p:txBody>
        </p:sp>
        <p:grpSp>
          <p:nvGrpSpPr>
            <p:cNvPr id="913" name="Group 912">
              <a:extLst>
                <a:ext uri="{FF2B5EF4-FFF2-40B4-BE49-F238E27FC236}">
                  <a16:creationId xmlns:a16="http://schemas.microsoft.com/office/drawing/2014/main" id="{EB720549-7664-A548-AF57-E15F60F3EC5F}"/>
                </a:ext>
              </a:extLst>
            </p:cNvPr>
            <p:cNvGrpSpPr/>
            <p:nvPr/>
          </p:nvGrpSpPr>
          <p:grpSpPr>
            <a:xfrm>
              <a:off x="5528527" y="2762342"/>
              <a:ext cx="1133101" cy="811459"/>
              <a:chOff x="5578683" y="2980706"/>
              <a:chExt cx="1133101" cy="811459"/>
            </a:xfrm>
          </p:grpSpPr>
          <p:grpSp>
            <p:nvGrpSpPr>
              <p:cNvPr id="914" name="Group 913">
                <a:extLst>
                  <a:ext uri="{FF2B5EF4-FFF2-40B4-BE49-F238E27FC236}">
                    <a16:creationId xmlns:a16="http://schemas.microsoft.com/office/drawing/2014/main" id="{A0AB72CB-5B40-684E-9DCD-0BF523D80FA7}"/>
                  </a:ext>
                </a:extLst>
              </p:cNvPr>
              <p:cNvGrpSpPr/>
              <p:nvPr/>
            </p:nvGrpSpPr>
            <p:grpSpPr>
              <a:xfrm>
                <a:off x="5763445" y="2980706"/>
                <a:ext cx="948339" cy="811459"/>
                <a:chOff x="6960627" y="2819400"/>
                <a:chExt cx="1078967" cy="972765"/>
              </a:xfrm>
            </p:grpSpPr>
            <p:sp>
              <p:nvSpPr>
                <p:cNvPr id="921" name="Rectangle 165">
                  <a:extLst>
                    <a:ext uri="{FF2B5EF4-FFF2-40B4-BE49-F238E27FC236}">
                      <a16:creationId xmlns:a16="http://schemas.microsoft.com/office/drawing/2014/main" id="{491C5E11-32D9-6843-84AE-26BE48F33189}"/>
                    </a:ext>
                  </a:extLst>
                </p:cNvPr>
                <p:cNvSpPr/>
                <p:nvPr/>
              </p:nvSpPr>
              <p:spPr bwMode="auto">
                <a:xfrm>
                  <a:off x="6960627" y="323247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22" name="Rectangle 166">
                  <a:extLst>
                    <a:ext uri="{FF2B5EF4-FFF2-40B4-BE49-F238E27FC236}">
                      <a16:creationId xmlns:a16="http://schemas.microsoft.com/office/drawing/2014/main" id="{6CAA0B7D-2E15-5245-8B14-2AFFC3523685}"/>
                    </a:ext>
                  </a:extLst>
                </p:cNvPr>
                <p:cNvSpPr/>
                <p:nvPr/>
              </p:nvSpPr>
              <p:spPr bwMode="auto">
                <a:xfrm>
                  <a:off x="6960627" y="3439017"/>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23" name="Rectangle 167">
                  <a:extLst>
                    <a:ext uri="{FF2B5EF4-FFF2-40B4-BE49-F238E27FC236}">
                      <a16:creationId xmlns:a16="http://schemas.microsoft.com/office/drawing/2014/main" id="{86CBB221-F4E3-7145-B721-ED7A7957E5D1}"/>
                    </a:ext>
                  </a:extLst>
                </p:cNvPr>
                <p:cNvSpPr/>
                <p:nvPr/>
              </p:nvSpPr>
              <p:spPr bwMode="auto">
                <a:xfrm>
                  <a:off x="6960627" y="364555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24" name="Rectangle 168">
                  <a:extLst>
                    <a:ext uri="{FF2B5EF4-FFF2-40B4-BE49-F238E27FC236}">
                      <a16:creationId xmlns:a16="http://schemas.microsoft.com/office/drawing/2014/main" id="{DBBC35B3-6787-C340-9EFD-51F4686158AC}"/>
                    </a:ext>
                  </a:extLst>
                </p:cNvPr>
                <p:cNvSpPr/>
                <p:nvPr/>
              </p:nvSpPr>
              <p:spPr bwMode="auto">
                <a:xfrm>
                  <a:off x="6960627" y="3025939"/>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25" name="Rectangle 169">
                  <a:extLst>
                    <a:ext uri="{FF2B5EF4-FFF2-40B4-BE49-F238E27FC236}">
                      <a16:creationId xmlns:a16="http://schemas.microsoft.com/office/drawing/2014/main" id="{1E78DB48-5A2E-6C47-9E7A-A046B67B95E3}"/>
                    </a:ext>
                  </a:extLst>
                </p:cNvPr>
                <p:cNvSpPr/>
                <p:nvPr/>
              </p:nvSpPr>
              <p:spPr bwMode="auto">
                <a:xfrm>
                  <a:off x="6960627" y="2819400"/>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5" name="Group 914">
                <a:extLst>
                  <a:ext uri="{FF2B5EF4-FFF2-40B4-BE49-F238E27FC236}">
                    <a16:creationId xmlns:a16="http://schemas.microsoft.com/office/drawing/2014/main" id="{9A8C00CD-699E-EA47-9791-071B9064EB17}"/>
                  </a:ext>
                </a:extLst>
              </p:cNvPr>
              <p:cNvGrpSpPr/>
              <p:nvPr/>
            </p:nvGrpSpPr>
            <p:grpSpPr>
              <a:xfrm>
                <a:off x="5578683" y="2980706"/>
                <a:ext cx="118872" cy="811459"/>
                <a:chOff x="6960627" y="2819400"/>
                <a:chExt cx="1078967" cy="972765"/>
              </a:xfrm>
            </p:grpSpPr>
            <p:sp>
              <p:nvSpPr>
                <p:cNvPr id="916" name="Rectangle 177">
                  <a:extLst>
                    <a:ext uri="{FF2B5EF4-FFF2-40B4-BE49-F238E27FC236}">
                      <a16:creationId xmlns:a16="http://schemas.microsoft.com/office/drawing/2014/main" id="{DD4BF5BC-F9C2-E444-B3A1-43ED62A92813}"/>
                    </a:ext>
                  </a:extLst>
                </p:cNvPr>
                <p:cNvSpPr/>
                <p:nvPr/>
              </p:nvSpPr>
              <p:spPr bwMode="auto">
                <a:xfrm>
                  <a:off x="6960627" y="323247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17" name="Rectangle 178">
                  <a:extLst>
                    <a:ext uri="{FF2B5EF4-FFF2-40B4-BE49-F238E27FC236}">
                      <a16:creationId xmlns:a16="http://schemas.microsoft.com/office/drawing/2014/main" id="{65B773DC-FCB0-5A4B-B551-8D457F73BDAC}"/>
                    </a:ext>
                  </a:extLst>
                </p:cNvPr>
                <p:cNvSpPr/>
                <p:nvPr/>
              </p:nvSpPr>
              <p:spPr bwMode="auto">
                <a:xfrm>
                  <a:off x="6960627" y="3439017"/>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18" name="Rectangle 179">
                  <a:extLst>
                    <a:ext uri="{FF2B5EF4-FFF2-40B4-BE49-F238E27FC236}">
                      <a16:creationId xmlns:a16="http://schemas.microsoft.com/office/drawing/2014/main" id="{52D956FF-661E-AC41-A4D4-C34152D7EF83}"/>
                    </a:ext>
                  </a:extLst>
                </p:cNvPr>
                <p:cNvSpPr/>
                <p:nvPr/>
              </p:nvSpPr>
              <p:spPr bwMode="auto">
                <a:xfrm>
                  <a:off x="6960627" y="364555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19" name="Rectangle 180">
                  <a:extLst>
                    <a:ext uri="{FF2B5EF4-FFF2-40B4-BE49-F238E27FC236}">
                      <a16:creationId xmlns:a16="http://schemas.microsoft.com/office/drawing/2014/main" id="{FD277360-456B-8344-9855-6F8CF4D6B647}"/>
                    </a:ext>
                  </a:extLst>
                </p:cNvPr>
                <p:cNvSpPr/>
                <p:nvPr/>
              </p:nvSpPr>
              <p:spPr bwMode="auto">
                <a:xfrm>
                  <a:off x="6960627" y="3025939"/>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20" name="Rectangle 181">
                  <a:extLst>
                    <a:ext uri="{FF2B5EF4-FFF2-40B4-BE49-F238E27FC236}">
                      <a16:creationId xmlns:a16="http://schemas.microsoft.com/office/drawing/2014/main" id="{B0B53479-D916-134B-94F9-F8C8062F9958}"/>
                    </a:ext>
                  </a:extLst>
                </p:cNvPr>
                <p:cNvSpPr/>
                <p:nvPr/>
              </p:nvSpPr>
              <p:spPr bwMode="auto">
                <a:xfrm>
                  <a:off x="6960627" y="2819400"/>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926" name="Group 925">
            <a:extLst>
              <a:ext uri="{FF2B5EF4-FFF2-40B4-BE49-F238E27FC236}">
                <a16:creationId xmlns:a16="http://schemas.microsoft.com/office/drawing/2014/main" id="{DCBD9EA7-6881-8C4E-95FF-D924A0FD5743}"/>
              </a:ext>
            </a:extLst>
          </p:cNvPr>
          <p:cNvGrpSpPr/>
          <p:nvPr/>
        </p:nvGrpSpPr>
        <p:grpSpPr>
          <a:xfrm>
            <a:off x="391886" y="3106923"/>
            <a:ext cx="3578624" cy="2464331"/>
            <a:chOff x="391886" y="2652675"/>
            <a:chExt cx="3578624" cy="2464331"/>
          </a:xfrm>
        </p:grpSpPr>
        <p:grpSp>
          <p:nvGrpSpPr>
            <p:cNvPr id="927" name="Group 926">
              <a:extLst>
                <a:ext uri="{FF2B5EF4-FFF2-40B4-BE49-F238E27FC236}">
                  <a16:creationId xmlns:a16="http://schemas.microsoft.com/office/drawing/2014/main" id="{9B0D56D1-03A6-1E40-B52C-DF5F8A1FAB05}"/>
                </a:ext>
              </a:extLst>
            </p:cNvPr>
            <p:cNvGrpSpPr/>
            <p:nvPr/>
          </p:nvGrpSpPr>
          <p:grpSpPr>
            <a:xfrm>
              <a:off x="391886" y="3773219"/>
              <a:ext cx="3578624" cy="1343787"/>
              <a:chOff x="391886" y="3773219"/>
              <a:chExt cx="3578624" cy="1343787"/>
            </a:xfrm>
          </p:grpSpPr>
          <p:sp>
            <p:nvSpPr>
              <p:cNvPr id="929" name="Rectangle 928">
                <a:extLst>
                  <a:ext uri="{FF2B5EF4-FFF2-40B4-BE49-F238E27FC236}">
                    <a16:creationId xmlns:a16="http://schemas.microsoft.com/office/drawing/2014/main" id="{A6C884C9-F326-3C46-8A1C-1E77AE481BD2}"/>
                  </a:ext>
                </a:extLst>
              </p:cNvPr>
              <p:cNvSpPr/>
              <p:nvPr/>
            </p:nvSpPr>
            <p:spPr bwMode="auto">
              <a:xfrm>
                <a:off x="391886" y="3979964"/>
                <a:ext cx="3548743" cy="1137042"/>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4"/>
                    </a:solidFill>
                    <a:latin typeface="Segoe UI" panose="020B0502040204020203" pitchFamily="34" charset="0"/>
                    <a:cs typeface="Segoe UI" panose="020B0502040204020203" pitchFamily="34" charset="0"/>
                  </a:rPr>
                  <a:t>Unified access to all your data with unparalleled performance</a:t>
                </a:r>
              </a:p>
            </p:txBody>
          </p:sp>
          <p:sp>
            <p:nvSpPr>
              <p:cNvPr id="930" name="Text Placeholder 3">
                <a:extLst>
                  <a:ext uri="{FF2B5EF4-FFF2-40B4-BE49-F238E27FC236}">
                    <a16:creationId xmlns:a16="http://schemas.microsoft.com/office/drawing/2014/main" id="{2FD48CCF-656E-054B-A6C2-04B73CD7D419}"/>
                  </a:ext>
                </a:extLst>
              </p:cNvPr>
              <p:cNvSpPr txBox="1">
                <a:spLocks/>
              </p:cNvSpPr>
              <p:nvPr/>
            </p:nvSpPr>
            <p:spPr>
              <a:xfrm>
                <a:off x="418927" y="3773219"/>
                <a:ext cx="3551583" cy="492443"/>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400"/>
                  </a:spcAft>
                  <a:buClr>
                    <a:srgbClr val="0078D7"/>
                  </a:buClr>
                  <a:buSzPct val="90000"/>
                  <a:buFont typeface="Arial" pitchFamily="34" charset="0"/>
                  <a:buNone/>
                  <a:tabLst/>
                  <a:defRPr lang="en-US" sz="1400" kern="1200" spc="0" baseline="0" dirty="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400">
                  <a:spcBef>
                    <a:spcPts val="0"/>
                  </a:spcBef>
                  <a:spcAft>
                    <a:spcPts val="600"/>
                  </a:spcAft>
                  <a:buClrTx/>
                  <a:buSzTx/>
                  <a:defRPr/>
                </a:pPr>
                <a:r>
                  <a:rPr sz="2000" b="1">
                    <a:solidFill>
                      <a:schemeClr val="accent3"/>
                    </a:solidFill>
                    <a:latin typeface="Segoe UI Semibold" panose="020B0502040204020203" pitchFamily="34" charset="0"/>
                    <a:cs typeface="Segoe UI Semibold" panose="020B0502040204020203" pitchFamily="34" charset="0"/>
                  </a:rPr>
                  <a:t>Integrating all data</a:t>
                </a:r>
              </a:p>
            </p:txBody>
          </p:sp>
        </p:grpSp>
        <p:pic>
          <p:nvPicPr>
            <p:cNvPr id="928" name="Picture 927">
              <a:extLst>
                <a:ext uri="{FF2B5EF4-FFF2-40B4-BE49-F238E27FC236}">
                  <a16:creationId xmlns:a16="http://schemas.microsoft.com/office/drawing/2014/main" id="{B0056DD3-BC41-3C43-840B-065463DB7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359" y="2652675"/>
              <a:ext cx="991968" cy="991968"/>
            </a:xfrm>
            <a:prstGeom prst="rect">
              <a:avLst/>
            </a:prstGeom>
          </p:spPr>
        </p:pic>
      </p:grpSp>
    </p:spTree>
    <p:extLst>
      <p:ext uri="{BB962C8B-B14F-4D97-AF65-F5344CB8AC3E}">
        <p14:creationId xmlns:p14="http://schemas.microsoft.com/office/powerpoint/2010/main" val="363063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 name="Group 209">
            <a:extLst>
              <a:ext uri="{FF2B5EF4-FFF2-40B4-BE49-F238E27FC236}">
                <a16:creationId xmlns:a16="http://schemas.microsoft.com/office/drawing/2014/main" id="{D495290D-7C76-794C-930A-1835F2330253}"/>
              </a:ext>
            </a:extLst>
          </p:cNvPr>
          <p:cNvGrpSpPr/>
          <p:nvPr/>
        </p:nvGrpSpPr>
        <p:grpSpPr>
          <a:xfrm>
            <a:off x="8233849" y="9895395"/>
            <a:ext cx="3551583" cy="1492567"/>
            <a:chOff x="8233849" y="2765726"/>
            <a:chExt cx="3551583" cy="1492567"/>
          </a:xfrm>
        </p:grpSpPr>
        <p:sp>
          <p:nvSpPr>
            <p:cNvPr id="211" name="Text Placeholder 3">
              <a:extLst>
                <a:ext uri="{FF2B5EF4-FFF2-40B4-BE49-F238E27FC236}">
                  <a16:creationId xmlns:a16="http://schemas.microsoft.com/office/drawing/2014/main" id="{03360C4D-A2F1-2741-B197-132654DE4733}"/>
                </a:ext>
              </a:extLst>
            </p:cNvPr>
            <p:cNvSpPr txBox="1">
              <a:spLocks/>
            </p:cNvSpPr>
            <p:nvPr/>
          </p:nvSpPr>
          <p:spPr>
            <a:xfrm>
              <a:off x="8233849" y="3852028"/>
              <a:ext cx="3551583" cy="406265"/>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 typeface="Arial"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Analyzing all data</a:t>
              </a:r>
            </a:p>
          </p:txBody>
        </p:sp>
        <p:grpSp>
          <p:nvGrpSpPr>
            <p:cNvPr id="212" name="Group 211">
              <a:extLst>
                <a:ext uri="{FF2B5EF4-FFF2-40B4-BE49-F238E27FC236}">
                  <a16:creationId xmlns:a16="http://schemas.microsoft.com/office/drawing/2014/main" id="{3F96D58F-4C88-A84C-8764-B717CD9D52D7}"/>
                </a:ext>
              </a:extLst>
            </p:cNvPr>
            <p:cNvGrpSpPr/>
            <p:nvPr/>
          </p:nvGrpSpPr>
          <p:grpSpPr>
            <a:xfrm>
              <a:off x="9592590" y="2765726"/>
              <a:ext cx="777194" cy="791497"/>
              <a:chOff x="9592590" y="2984090"/>
              <a:chExt cx="777194" cy="791497"/>
            </a:xfrm>
          </p:grpSpPr>
          <p:sp>
            <p:nvSpPr>
              <p:cNvPr id="213" name="Oval 212">
                <a:extLst>
                  <a:ext uri="{FF2B5EF4-FFF2-40B4-BE49-F238E27FC236}">
                    <a16:creationId xmlns:a16="http://schemas.microsoft.com/office/drawing/2014/main" id="{EA5C242F-19B6-A944-9841-9A4A706E2DC6}"/>
                  </a:ext>
                </a:extLst>
              </p:cNvPr>
              <p:cNvSpPr/>
              <p:nvPr/>
            </p:nvSpPr>
            <p:spPr bwMode="auto">
              <a:xfrm>
                <a:off x="9592590" y="3400884"/>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23D861D6-9B82-E54D-8C58-63CEF9D76CBD}"/>
                  </a:ext>
                </a:extLst>
              </p:cNvPr>
              <p:cNvSpPr/>
              <p:nvPr/>
            </p:nvSpPr>
            <p:spPr bwMode="auto">
              <a:xfrm>
                <a:off x="9726197"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2FC46C01-8FB1-BE46-816C-3E4FB1EA7F0A}"/>
                  </a:ext>
                </a:extLst>
              </p:cNvPr>
              <p:cNvSpPr/>
              <p:nvPr/>
            </p:nvSpPr>
            <p:spPr bwMode="auto">
              <a:xfrm>
                <a:off x="9859804"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ectangle 226">
                <a:extLst>
                  <a:ext uri="{FF2B5EF4-FFF2-40B4-BE49-F238E27FC236}">
                    <a16:creationId xmlns:a16="http://schemas.microsoft.com/office/drawing/2014/main" id="{7D0EF332-A99E-FD4D-B23B-9B9314FB1D2D}"/>
                  </a:ext>
                </a:extLst>
              </p:cNvPr>
              <p:cNvSpPr/>
              <p:nvPr/>
            </p:nvSpPr>
            <p:spPr bwMode="auto">
              <a:xfrm>
                <a:off x="9592590"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ectangle 227">
                <a:extLst>
                  <a:ext uri="{FF2B5EF4-FFF2-40B4-BE49-F238E27FC236}">
                    <a16:creationId xmlns:a16="http://schemas.microsoft.com/office/drawing/2014/main" id="{88E69E5C-C5B2-8649-8469-B5C8A5B3061F}"/>
                  </a:ext>
                </a:extLst>
              </p:cNvPr>
              <p:cNvSpPr/>
              <p:nvPr/>
            </p:nvSpPr>
            <p:spPr bwMode="auto">
              <a:xfrm>
                <a:off x="9726197"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Oval 228">
                <a:extLst>
                  <a:ext uri="{FF2B5EF4-FFF2-40B4-BE49-F238E27FC236}">
                    <a16:creationId xmlns:a16="http://schemas.microsoft.com/office/drawing/2014/main" id="{8E387467-C91C-A247-832C-55191A4519B6}"/>
                  </a:ext>
                </a:extLst>
              </p:cNvPr>
              <p:cNvSpPr/>
              <p:nvPr/>
            </p:nvSpPr>
            <p:spPr bwMode="auto">
              <a:xfrm>
                <a:off x="9859804" y="3538509"/>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ectangle 229">
                <a:extLst>
                  <a:ext uri="{FF2B5EF4-FFF2-40B4-BE49-F238E27FC236}">
                    <a16:creationId xmlns:a16="http://schemas.microsoft.com/office/drawing/2014/main" id="{2D27647E-163E-524C-812E-E5D1937D726D}"/>
                  </a:ext>
                </a:extLst>
              </p:cNvPr>
              <p:cNvSpPr/>
              <p:nvPr/>
            </p:nvSpPr>
            <p:spPr bwMode="auto">
              <a:xfrm>
                <a:off x="9592590"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ectangle 230">
                <a:extLst>
                  <a:ext uri="{FF2B5EF4-FFF2-40B4-BE49-F238E27FC236}">
                    <a16:creationId xmlns:a16="http://schemas.microsoft.com/office/drawing/2014/main" id="{1B03F942-7419-8247-87EC-AAC4D350EB90}"/>
                  </a:ext>
                </a:extLst>
              </p:cNvPr>
              <p:cNvSpPr/>
              <p:nvPr/>
            </p:nvSpPr>
            <p:spPr bwMode="auto">
              <a:xfrm>
                <a:off x="9726197"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Oval 231">
                <a:extLst>
                  <a:ext uri="{FF2B5EF4-FFF2-40B4-BE49-F238E27FC236}">
                    <a16:creationId xmlns:a16="http://schemas.microsoft.com/office/drawing/2014/main" id="{C93ED298-1A17-A54E-8971-1016EA3D7E6F}"/>
                  </a:ext>
                </a:extLst>
              </p:cNvPr>
              <p:cNvSpPr/>
              <p:nvPr/>
            </p:nvSpPr>
            <p:spPr bwMode="auto">
              <a:xfrm>
                <a:off x="9859804" y="367513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Oval 232">
                <a:extLst>
                  <a:ext uri="{FF2B5EF4-FFF2-40B4-BE49-F238E27FC236}">
                    <a16:creationId xmlns:a16="http://schemas.microsoft.com/office/drawing/2014/main" id="{08B98638-26B4-624D-A160-3942BA6783E2}"/>
                  </a:ext>
                </a:extLst>
              </p:cNvPr>
              <p:cNvSpPr/>
              <p:nvPr/>
            </p:nvSpPr>
            <p:spPr bwMode="auto">
              <a:xfrm>
                <a:off x="10002114" y="3400884"/>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Rectangle 234">
                <a:extLst>
                  <a:ext uri="{FF2B5EF4-FFF2-40B4-BE49-F238E27FC236}">
                    <a16:creationId xmlns:a16="http://schemas.microsoft.com/office/drawing/2014/main" id="{830BCF7F-3B1E-E04D-956F-64F8FC3999AF}"/>
                  </a:ext>
                </a:extLst>
              </p:cNvPr>
              <p:cNvSpPr/>
              <p:nvPr/>
            </p:nvSpPr>
            <p:spPr bwMode="auto">
              <a:xfrm>
                <a:off x="10135720"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4BD7D46C-C735-934B-A8CE-DB2E20683549}"/>
                  </a:ext>
                </a:extLst>
              </p:cNvPr>
              <p:cNvSpPr/>
              <p:nvPr/>
            </p:nvSpPr>
            <p:spPr bwMode="auto">
              <a:xfrm>
                <a:off x="10269327"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ectangle 238">
                <a:extLst>
                  <a:ext uri="{FF2B5EF4-FFF2-40B4-BE49-F238E27FC236}">
                    <a16:creationId xmlns:a16="http://schemas.microsoft.com/office/drawing/2014/main" id="{6D780BAB-6ADA-594D-B1A2-3AF576A81199}"/>
                  </a:ext>
                </a:extLst>
              </p:cNvPr>
              <p:cNvSpPr/>
              <p:nvPr/>
            </p:nvSpPr>
            <p:spPr bwMode="auto">
              <a:xfrm>
                <a:off x="10002114"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Oval 239">
                <a:extLst>
                  <a:ext uri="{FF2B5EF4-FFF2-40B4-BE49-F238E27FC236}">
                    <a16:creationId xmlns:a16="http://schemas.microsoft.com/office/drawing/2014/main" id="{2D77C95D-7EF0-D943-8322-132A92470602}"/>
                  </a:ext>
                </a:extLst>
              </p:cNvPr>
              <p:cNvSpPr/>
              <p:nvPr/>
            </p:nvSpPr>
            <p:spPr bwMode="auto">
              <a:xfrm>
                <a:off x="10135720" y="3538509"/>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FEF7B104-D76A-BD42-ADC4-9C8901EA75C9}"/>
                  </a:ext>
                </a:extLst>
              </p:cNvPr>
              <p:cNvSpPr/>
              <p:nvPr/>
            </p:nvSpPr>
            <p:spPr bwMode="auto">
              <a:xfrm>
                <a:off x="10269327"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a:extLst>
                  <a:ext uri="{FF2B5EF4-FFF2-40B4-BE49-F238E27FC236}">
                    <a16:creationId xmlns:a16="http://schemas.microsoft.com/office/drawing/2014/main" id="{D034DB8E-A065-A945-BEEB-86DC5DC8E1F0}"/>
                  </a:ext>
                </a:extLst>
              </p:cNvPr>
              <p:cNvSpPr/>
              <p:nvPr/>
            </p:nvSpPr>
            <p:spPr bwMode="auto">
              <a:xfrm>
                <a:off x="10002114"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Rectangle 324">
                <a:extLst>
                  <a:ext uri="{FF2B5EF4-FFF2-40B4-BE49-F238E27FC236}">
                    <a16:creationId xmlns:a16="http://schemas.microsoft.com/office/drawing/2014/main" id="{FF0430B3-EEA6-B34A-BF5A-3E207137CB4E}"/>
                  </a:ext>
                </a:extLst>
              </p:cNvPr>
              <p:cNvSpPr/>
              <p:nvPr/>
            </p:nvSpPr>
            <p:spPr bwMode="auto">
              <a:xfrm>
                <a:off x="10135720"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6" name="Oval 325">
                <a:extLst>
                  <a:ext uri="{FF2B5EF4-FFF2-40B4-BE49-F238E27FC236}">
                    <a16:creationId xmlns:a16="http://schemas.microsoft.com/office/drawing/2014/main" id="{E7F27E55-3721-E749-ABEF-6C2D1F6100EB}"/>
                  </a:ext>
                </a:extLst>
              </p:cNvPr>
              <p:cNvSpPr/>
              <p:nvPr/>
            </p:nvSpPr>
            <p:spPr bwMode="auto">
              <a:xfrm>
                <a:off x="10269327" y="367513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7" name="Oval 326">
                <a:extLst>
                  <a:ext uri="{FF2B5EF4-FFF2-40B4-BE49-F238E27FC236}">
                    <a16:creationId xmlns:a16="http://schemas.microsoft.com/office/drawing/2014/main" id="{2CCA3072-E11B-1B42-90B7-AEBB3958C83C}"/>
                  </a:ext>
                </a:extLst>
              </p:cNvPr>
              <p:cNvSpPr/>
              <p:nvPr/>
            </p:nvSpPr>
            <p:spPr bwMode="auto">
              <a:xfrm>
                <a:off x="9592590" y="298409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8" name="Rectangle 327">
                <a:extLst>
                  <a:ext uri="{FF2B5EF4-FFF2-40B4-BE49-F238E27FC236}">
                    <a16:creationId xmlns:a16="http://schemas.microsoft.com/office/drawing/2014/main" id="{57DBF7A4-CF60-4E42-84EA-D013A353CE82}"/>
                  </a:ext>
                </a:extLst>
              </p:cNvPr>
              <p:cNvSpPr/>
              <p:nvPr/>
            </p:nvSpPr>
            <p:spPr bwMode="auto">
              <a:xfrm>
                <a:off x="9726197"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Rectangle 328">
                <a:extLst>
                  <a:ext uri="{FF2B5EF4-FFF2-40B4-BE49-F238E27FC236}">
                    <a16:creationId xmlns:a16="http://schemas.microsoft.com/office/drawing/2014/main" id="{77FB45F6-E3E3-B94F-9F7D-15A7EE1425A8}"/>
                  </a:ext>
                </a:extLst>
              </p:cNvPr>
              <p:cNvSpPr/>
              <p:nvPr/>
            </p:nvSpPr>
            <p:spPr bwMode="auto">
              <a:xfrm>
                <a:off x="9859804"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Rectangle 329">
                <a:extLst>
                  <a:ext uri="{FF2B5EF4-FFF2-40B4-BE49-F238E27FC236}">
                    <a16:creationId xmlns:a16="http://schemas.microsoft.com/office/drawing/2014/main" id="{596BB91E-7525-DA4C-A4CF-6D7B6F7B3B34}"/>
                  </a:ext>
                </a:extLst>
              </p:cNvPr>
              <p:cNvSpPr/>
              <p:nvPr/>
            </p:nvSpPr>
            <p:spPr bwMode="auto">
              <a:xfrm>
                <a:off x="9592590" y="3121715"/>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Rectangle 330">
                <a:extLst>
                  <a:ext uri="{FF2B5EF4-FFF2-40B4-BE49-F238E27FC236}">
                    <a16:creationId xmlns:a16="http://schemas.microsoft.com/office/drawing/2014/main" id="{AFC1C422-6482-5A42-8DEE-BBFCCC822EC3}"/>
                  </a:ext>
                </a:extLst>
              </p:cNvPr>
              <p:cNvSpPr/>
              <p:nvPr/>
            </p:nvSpPr>
            <p:spPr bwMode="auto">
              <a:xfrm>
                <a:off x="9726197" y="3121715"/>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2" name="Oval 331">
                <a:extLst>
                  <a:ext uri="{FF2B5EF4-FFF2-40B4-BE49-F238E27FC236}">
                    <a16:creationId xmlns:a16="http://schemas.microsoft.com/office/drawing/2014/main" id="{07859C91-30B9-D84E-B069-BF256A0E0BC3}"/>
                  </a:ext>
                </a:extLst>
              </p:cNvPr>
              <p:cNvSpPr/>
              <p:nvPr/>
            </p:nvSpPr>
            <p:spPr bwMode="auto">
              <a:xfrm>
                <a:off x="9859804" y="3121715"/>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3" name="Oval 332">
                <a:extLst>
                  <a:ext uri="{FF2B5EF4-FFF2-40B4-BE49-F238E27FC236}">
                    <a16:creationId xmlns:a16="http://schemas.microsoft.com/office/drawing/2014/main" id="{0FF38AC9-318F-F049-B9A4-7302D8CF633A}"/>
                  </a:ext>
                </a:extLst>
              </p:cNvPr>
              <p:cNvSpPr/>
              <p:nvPr/>
            </p:nvSpPr>
            <p:spPr bwMode="auto">
              <a:xfrm>
                <a:off x="9592590" y="3258336"/>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4" name="Rectangle 333">
                <a:extLst>
                  <a:ext uri="{FF2B5EF4-FFF2-40B4-BE49-F238E27FC236}">
                    <a16:creationId xmlns:a16="http://schemas.microsoft.com/office/drawing/2014/main" id="{FD9FF144-214A-2946-AFE8-EE6D3976C1CD}"/>
                  </a:ext>
                </a:extLst>
              </p:cNvPr>
              <p:cNvSpPr/>
              <p:nvPr/>
            </p:nvSpPr>
            <p:spPr bwMode="auto">
              <a:xfrm>
                <a:off x="9726197"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Oval 334">
                <a:extLst>
                  <a:ext uri="{FF2B5EF4-FFF2-40B4-BE49-F238E27FC236}">
                    <a16:creationId xmlns:a16="http://schemas.microsoft.com/office/drawing/2014/main" id="{8B05AAA0-345D-C64B-ABD3-AA4BAD4004E9}"/>
                  </a:ext>
                </a:extLst>
              </p:cNvPr>
              <p:cNvSpPr/>
              <p:nvPr/>
            </p:nvSpPr>
            <p:spPr bwMode="auto">
              <a:xfrm>
                <a:off x="9859804" y="3258336"/>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6" name="Oval 335">
                <a:extLst>
                  <a:ext uri="{FF2B5EF4-FFF2-40B4-BE49-F238E27FC236}">
                    <a16:creationId xmlns:a16="http://schemas.microsoft.com/office/drawing/2014/main" id="{2BE9C2BF-D37C-AE4E-8586-049289ADA4A6}"/>
                  </a:ext>
                </a:extLst>
              </p:cNvPr>
              <p:cNvSpPr/>
              <p:nvPr/>
            </p:nvSpPr>
            <p:spPr bwMode="auto">
              <a:xfrm>
                <a:off x="10002114" y="298409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7" name="Rectangle 336">
                <a:extLst>
                  <a:ext uri="{FF2B5EF4-FFF2-40B4-BE49-F238E27FC236}">
                    <a16:creationId xmlns:a16="http://schemas.microsoft.com/office/drawing/2014/main" id="{234DBE92-5E07-CE4F-B4CF-A48499A6886E}"/>
                  </a:ext>
                </a:extLst>
              </p:cNvPr>
              <p:cNvSpPr/>
              <p:nvPr/>
            </p:nvSpPr>
            <p:spPr bwMode="auto">
              <a:xfrm>
                <a:off x="10135720"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Rectangle 337">
                <a:extLst>
                  <a:ext uri="{FF2B5EF4-FFF2-40B4-BE49-F238E27FC236}">
                    <a16:creationId xmlns:a16="http://schemas.microsoft.com/office/drawing/2014/main" id="{3B8A843D-80F7-3944-949D-5296BA79BCEE}"/>
                  </a:ext>
                </a:extLst>
              </p:cNvPr>
              <p:cNvSpPr/>
              <p:nvPr/>
            </p:nvSpPr>
            <p:spPr bwMode="auto">
              <a:xfrm>
                <a:off x="10269327"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9" name="Oval 338">
                <a:extLst>
                  <a:ext uri="{FF2B5EF4-FFF2-40B4-BE49-F238E27FC236}">
                    <a16:creationId xmlns:a16="http://schemas.microsoft.com/office/drawing/2014/main" id="{DEE2636A-F012-154E-8F77-28889089DB74}"/>
                  </a:ext>
                </a:extLst>
              </p:cNvPr>
              <p:cNvSpPr/>
              <p:nvPr/>
            </p:nvSpPr>
            <p:spPr bwMode="auto">
              <a:xfrm>
                <a:off x="10002114" y="3121715"/>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0" name="Rectangle 339">
                <a:extLst>
                  <a:ext uri="{FF2B5EF4-FFF2-40B4-BE49-F238E27FC236}">
                    <a16:creationId xmlns:a16="http://schemas.microsoft.com/office/drawing/2014/main" id="{616994BB-A65B-F647-A06A-2032FBF82695}"/>
                  </a:ext>
                </a:extLst>
              </p:cNvPr>
              <p:cNvSpPr/>
              <p:nvPr/>
            </p:nvSpPr>
            <p:spPr bwMode="auto">
              <a:xfrm>
                <a:off x="10135720" y="3121715"/>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1" name="Oval 340">
                <a:extLst>
                  <a:ext uri="{FF2B5EF4-FFF2-40B4-BE49-F238E27FC236}">
                    <a16:creationId xmlns:a16="http://schemas.microsoft.com/office/drawing/2014/main" id="{1719F951-6ACA-4644-A08D-6DB6BD147F60}"/>
                  </a:ext>
                </a:extLst>
              </p:cNvPr>
              <p:cNvSpPr/>
              <p:nvPr/>
            </p:nvSpPr>
            <p:spPr bwMode="auto">
              <a:xfrm>
                <a:off x="10269327" y="3121715"/>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E330255F-42F2-AD48-919E-0BFC64704397}"/>
                  </a:ext>
                </a:extLst>
              </p:cNvPr>
              <p:cNvSpPr/>
              <p:nvPr/>
            </p:nvSpPr>
            <p:spPr bwMode="auto">
              <a:xfrm>
                <a:off x="10002114"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AD7A9B9D-641C-DA46-92EF-F06ABE140B2C}"/>
                  </a:ext>
                </a:extLst>
              </p:cNvPr>
              <p:cNvSpPr/>
              <p:nvPr/>
            </p:nvSpPr>
            <p:spPr bwMode="auto">
              <a:xfrm>
                <a:off x="10135720"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Rectangle 343">
                <a:extLst>
                  <a:ext uri="{FF2B5EF4-FFF2-40B4-BE49-F238E27FC236}">
                    <a16:creationId xmlns:a16="http://schemas.microsoft.com/office/drawing/2014/main" id="{C5801612-F46D-A847-BFAB-7890210D2E26}"/>
                  </a:ext>
                </a:extLst>
              </p:cNvPr>
              <p:cNvSpPr/>
              <p:nvPr/>
            </p:nvSpPr>
            <p:spPr bwMode="auto">
              <a:xfrm>
                <a:off x="10269327"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45" name="Group 344">
            <a:extLst>
              <a:ext uri="{FF2B5EF4-FFF2-40B4-BE49-F238E27FC236}">
                <a16:creationId xmlns:a16="http://schemas.microsoft.com/office/drawing/2014/main" id="{A836C3F2-D8B3-E746-AED0-AFD8A7E38D5C}"/>
              </a:ext>
            </a:extLst>
          </p:cNvPr>
          <p:cNvGrpSpPr/>
          <p:nvPr/>
        </p:nvGrpSpPr>
        <p:grpSpPr>
          <a:xfrm>
            <a:off x="4331557" y="9361925"/>
            <a:ext cx="3551582" cy="1495951"/>
            <a:chOff x="4331557" y="2762342"/>
            <a:chExt cx="3551582" cy="1495951"/>
          </a:xfrm>
        </p:grpSpPr>
        <p:sp>
          <p:nvSpPr>
            <p:cNvPr id="346" name="Text Placeholder 3">
              <a:extLst>
                <a:ext uri="{FF2B5EF4-FFF2-40B4-BE49-F238E27FC236}">
                  <a16:creationId xmlns:a16="http://schemas.microsoft.com/office/drawing/2014/main" id="{DAED0EFD-5FF8-4B42-BF82-78F14CFF8787}"/>
                </a:ext>
              </a:extLst>
            </p:cNvPr>
            <p:cNvSpPr txBox="1">
              <a:spLocks/>
            </p:cNvSpPr>
            <p:nvPr/>
          </p:nvSpPr>
          <p:spPr>
            <a:xfrm>
              <a:off x="4331557" y="3852028"/>
              <a:ext cx="3551582" cy="406265"/>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 typeface="Arial"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Managing all data</a:t>
              </a:r>
            </a:p>
          </p:txBody>
        </p:sp>
        <p:grpSp>
          <p:nvGrpSpPr>
            <p:cNvPr id="347" name="Group 346">
              <a:extLst>
                <a:ext uri="{FF2B5EF4-FFF2-40B4-BE49-F238E27FC236}">
                  <a16:creationId xmlns:a16="http://schemas.microsoft.com/office/drawing/2014/main" id="{A5446A07-B1E7-8947-B323-4D48DB7424E2}"/>
                </a:ext>
              </a:extLst>
            </p:cNvPr>
            <p:cNvGrpSpPr/>
            <p:nvPr/>
          </p:nvGrpSpPr>
          <p:grpSpPr>
            <a:xfrm>
              <a:off x="5528527" y="2762342"/>
              <a:ext cx="1133101" cy="811459"/>
              <a:chOff x="5578683" y="2980706"/>
              <a:chExt cx="1133101" cy="811459"/>
            </a:xfrm>
          </p:grpSpPr>
          <p:grpSp>
            <p:nvGrpSpPr>
              <p:cNvPr id="348" name="Group 347">
                <a:extLst>
                  <a:ext uri="{FF2B5EF4-FFF2-40B4-BE49-F238E27FC236}">
                    <a16:creationId xmlns:a16="http://schemas.microsoft.com/office/drawing/2014/main" id="{1FFCD946-6EB0-BE42-AFEB-BDADF0586FF0}"/>
                  </a:ext>
                </a:extLst>
              </p:cNvPr>
              <p:cNvGrpSpPr/>
              <p:nvPr/>
            </p:nvGrpSpPr>
            <p:grpSpPr>
              <a:xfrm>
                <a:off x="5763445" y="2980706"/>
                <a:ext cx="948339" cy="811459"/>
                <a:chOff x="6960627" y="2819400"/>
                <a:chExt cx="1078967" cy="972765"/>
              </a:xfrm>
            </p:grpSpPr>
            <p:sp>
              <p:nvSpPr>
                <p:cNvPr id="355" name="Rectangle 165">
                  <a:extLst>
                    <a:ext uri="{FF2B5EF4-FFF2-40B4-BE49-F238E27FC236}">
                      <a16:creationId xmlns:a16="http://schemas.microsoft.com/office/drawing/2014/main" id="{49B382FA-3775-5E4B-A212-C88B183EE37E}"/>
                    </a:ext>
                  </a:extLst>
                </p:cNvPr>
                <p:cNvSpPr/>
                <p:nvPr/>
              </p:nvSpPr>
              <p:spPr bwMode="auto">
                <a:xfrm>
                  <a:off x="6960627" y="323247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Rectangle 166">
                  <a:extLst>
                    <a:ext uri="{FF2B5EF4-FFF2-40B4-BE49-F238E27FC236}">
                      <a16:creationId xmlns:a16="http://schemas.microsoft.com/office/drawing/2014/main" id="{4F8BAF9A-9CCB-B548-832C-60B71881C8FE}"/>
                    </a:ext>
                  </a:extLst>
                </p:cNvPr>
                <p:cNvSpPr/>
                <p:nvPr/>
              </p:nvSpPr>
              <p:spPr bwMode="auto">
                <a:xfrm>
                  <a:off x="6960627" y="3439017"/>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Rectangle 167">
                  <a:extLst>
                    <a:ext uri="{FF2B5EF4-FFF2-40B4-BE49-F238E27FC236}">
                      <a16:creationId xmlns:a16="http://schemas.microsoft.com/office/drawing/2014/main" id="{77EB5046-AFBE-0347-A11C-9BE855BC7711}"/>
                    </a:ext>
                  </a:extLst>
                </p:cNvPr>
                <p:cNvSpPr/>
                <p:nvPr/>
              </p:nvSpPr>
              <p:spPr bwMode="auto">
                <a:xfrm>
                  <a:off x="6960627" y="364555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Rectangle 168">
                  <a:extLst>
                    <a:ext uri="{FF2B5EF4-FFF2-40B4-BE49-F238E27FC236}">
                      <a16:creationId xmlns:a16="http://schemas.microsoft.com/office/drawing/2014/main" id="{0BE76921-FB6E-9E43-8D3A-B17B8F536A3C}"/>
                    </a:ext>
                  </a:extLst>
                </p:cNvPr>
                <p:cNvSpPr/>
                <p:nvPr/>
              </p:nvSpPr>
              <p:spPr bwMode="auto">
                <a:xfrm>
                  <a:off x="6960627" y="3025939"/>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9" name="Rectangle 169">
                  <a:extLst>
                    <a:ext uri="{FF2B5EF4-FFF2-40B4-BE49-F238E27FC236}">
                      <a16:creationId xmlns:a16="http://schemas.microsoft.com/office/drawing/2014/main" id="{946A7F0F-E06E-7C41-9DD4-C6C1E3FF4749}"/>
                    </a:ext>
                  </a:extLst>
                </p:cNvPr>
                <p:cNvSpPr/>
                <p:nvPr/>
              </p:nvSpPr>
              <p:spPr bwMode="auto">
                <a:xfrm>
                  <a:off x="6960627" y="2819400"/>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9" name="Group 348">
                <a:extLst>
                  <a:ext uri="{FF2B5EF4-FFF2-40B4-BE49-F238E27FC236}">
                    <a16:creationId xmlns:a16="http://schemas.microsoft.com/office/drawing/2014/main" id="{5407BF66-4480-2F4D-AC34-A8B0970ABE09}"/>
                  </a:ext>
                </a:extLst>
              </p:cNvPr>
              <p:cNvGrpSpPr/>
              <p:nvPr/>
            </p:nvGrpSpPr>
            <p:grpSpPr>
              <a:xfrm>
                <a:off x="5578683" y="2980706"/>
                <a:ext cx="118872" cy="811459"/>
                <a:chOff x="6960627" y="2819400"/>
                <a:chExt cx="1078967" cy="972765"/>
              </a:xfrm>
            </p:grpSpPr>
            <p:sp>
              <p:nvSpPr>
                <p:cNvPr id="350" name="Rectangle 177">
                  <a:extLst>
                    <a:ext uri="{FF2B5EF4-FFF2-40B4-BE49-F238E27FC236}">
                      <a16:creationId xmlns:a16="http://schemas.microsoft.com/office/drawing/2014/main" id="{82473F71-F6D0-F241-A537-A95CFE19D800}"/>
                    </a:ext>
                  </a:extLst>
                </p:cNvPr>
                <p:cNvSpPr/>
                <p:nvPr/>
              </p:nvSpPr>
              <p:spPr bwMode="auto">
                <a:xfrm>
                  <a:off x="6960627" y="323247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Rectangle 178">
                  <a:extLst>
                    <a:ext uri="{FF2B5EF4-FFF2-40B4-BE49-F238E27FC236}">
                      <a16:creationId xmlns:a16="http://schemas.microsoft.com/office/drawing/2014/main" id="{F13601E4-7B1A-AE43-8CD1-DF36E3B8771F}"/>
                    </a:ext>
                  </a:extLst>
                </p:cNvPr>
                <p:cNvSpPr/>
                <p:nvPr/>
              </p:nvSpPr>
              <p:spPr bwMode="auto">
                <a:xfrm>
                  <a:off x="6960627" y="3439017"/>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Rectangle 179">
                  <a:extLst>
                    <a:ext uri="{FF2B5EF4-FFF2-40B4-BE49-F238E27FC236}">
                      <a16:creationId xmlns:a16="http://schemas.microsoft.com/office/drawing/2014/main" id="{E4110934-0705-AF41-900A-65EDE47F7383}"/>
                    </a:ext>
                  </a:extLst>
                </p:cNvPr>
                <p:cNvSpPr/>
                <p:nvPr/>
              </p:nvSpPr>
              <p:spPr bwMode="auto">
                <a:xfrm>
                  <a:off x="6960627" y="364555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Rectangle 180">
                  <a:extLst>
                    <a:ext uri="{FF2B5EF4-FFF2-40B4-BE49-F238E27FC236}">
                      <a16:creationId xmlns:a16="http://schemas.microsoft.com/office/drawing/2014/main" id="{6B00CB22-9D23-B747-889D-005BB45AF9C7}"/>
                    </a:ext>
                  </a:extLst>
                </p:cNvPr>
                <p:cNvSpPr/>
                <p:nvPr/>
              </p:nvSpPr>
              <p:spPr bwMode="auto">
                <a:xfrm>
                  <a:off x="6960627" y="3025939"/>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4" name="Rectangle 181">
                  <a:extLst>
                    <a:ext uri="{FF2B5EF4-FFF2-40B4-BE49-F238E27FC236}">
                      <a16:creationId xmlns:a16="http://schemas.microsoft.com/office/drawing/2014/main" id="{7FC3067E-AA0D-8D4F-9F9A-4D24F688D3E0}"/>
                    </a:ext>
                  </a:extLst>
                </p:cNvPr>
                <p:cNvSpPr/>
                <p:nvPr/>
              </p:nvSpPr>
              <p:spPr bwMode="auto">
                <a:xfrm>
                  <a:off x="6960627" y="2819400"/>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70" name="Group 369">
            <a:extLst>
              <a:ext uri="{FF2B5EF4-FFF2-40B4-BE49-F238E27FC236}">
                <a16:creationId xmlns:a16="http://schemas.microsoft.com/office/drawing/2014/main" id="{A655E45E-8C4C-704D-9521-712AB94906CA}"/>
              </a:ext>
            </a:extLst>
          </p:cNvPr>
          <p:cNvGrpSpPr/>
          <p:nvPr/>
        </p:nvGrpSpPr>
        <p:grpSpPr>
          <a:xfrm>
            <a:off x="0" y="-7156174"/>
            <a:ext cx="12192000" cy="6858000"/>
            <a:chOff x="0" y="0"/>
            <a:chExt cx="12192000" cy="6858000"/>
          </a:xfrm>
        </p:grpSpPr>
        <p:sp>
          <p:nvSpPr>
            <p:cNvPr id="371" name="Rectangle 370">
              <a:extLst>
                <a:ext uri="{FF2B5EF4-FFF2-40B4-BE49-F238E27FC236}">
                  <a16:creationId xmlns:a16="http://schemas.microsoft.com/office/drawing/2014/main" id="{004FB2EC-986F-0F45-8606-769588FBE7C3}"/>
                </a:ext>
              </a:extLst>
            </p:cNvPr>
            <p:cNvSpPr/>
            <p:nvPr/>
          </p:nvSpPr>
          <p:spPr bwMode="auto">
            <a:xfrm>
              <a:off x="0" y="0"/>
              <a:ext cx="12192000"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2" name="Rectangle 371">
              <a:extLst>
                <a:ext uri="{FF2B5EF4-FFF2-40B4-BE49-F238E27FC236}">
                  <a16:creationId xmlns:a16="http://schemas.microsoft.com/office/drawing/2014/main" id="{CC6BBDAB-304A-E64C-A35C-54BA6E99CB99}"/>
                </a:ext>
              </a:extLst>
            </p:cNvPr>
            <p:cNvSpPr/>
            <p:nvPr/>
          </p:nvSpPr>
          <p:spPr>
            <a:xfrm>
              <a:off x="371061" y="343405"/>
              <a:ext cx="6096000" cy="138499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3175">
                    <a:noFill/>
                  </a:ln>
                  <a:solidFill>
                    <a:srgbClr val="0078D7"/>
                  </a:solidFill>
                  <a:effectLst/>
                  <a:uLnTx/>
                  <a:uFillTx/>
                  <a:latin typeface="Segoe UI Semibold" panose="020B0502040204020203" pitchFamily="34" charset="0"/>
                  <a:ea typeface="+mn-ea"/>
                  <a:cs typeface="Segoe UI Semibold" panose="020B0502040204020203" pitchFamily="34" charset="0"/>
                </a:rPr>
                <a:t>Intelligence </a:t>
              </a:r>
              <a:br>
                <a:rPr kumimoji="0" lang="en-US" sz="2800" b="1" i="0" u="none" strike="noStrike" kern="1200" cap="none" spc="0" normalizeH="0" baseline="0" noProof="0">
                  <a:ln w="3175">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2800" b="1" i="0" u="none" strike="noStrike" kern="1200" cap="none" spc="0" normalizeH="0" baseline="0" noProof="0">
                  <a:ln w="3175">
                    <a:noFill/>
                  </a:ln>
                  <a:solidFill>
                    <a:srgbClr val="0078D7"/>
                  </a:solidFill>
                  <a:effectLst/>
                  <a:uLnTx/>
                  <a:uFillTx/>
                  <a:latin typeface="Segoe UI Semibold" panose="020B0502040204020203" pitchFamily="34" charset="0"/>
                  <a:ea typeface="+mn-ea"/>
                  <a:cs typeface="Segoe UI Semibold" panose="020B0502040204020203" pitchFamily="34" charset="0"/>
                </a:rPr>
                <a:t>over all data</a:t>
              </a:r>
              <a:br>
                <a:rPr kumimoji="0" lang="en-US" sz="2800" b="1"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28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drives innovation</a:t>
              </a: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6" name="Group 125">
            <a:extLst>
              <a:ext uri="{FF2B5EF4-FFF2-40B4-BE49-F238E27FC236}">
                <a16:creationId xmlns:a16="http://schemas.microsoft.com/office/drawing/2014/main" id="{C76185A7-2FDB-2F4D-A21D-CE631AA9590F}"/>
              </a:ext>
            </a:extLst>
          </p:cNvPr>
          <p:cNvGrpSpPr/>
          <p:nvPr/>
        </p:nvGrpSpPr>
        <p:grpSpPr>
          <a:xfrm>
            <a:off x="463405" y="9244889"/>
            <a:ext cx="3551583" cy="1612987"/>
            <a:chOff x="418927" y="2652675"/>
            <a:chExt cx="3551583" cy="1612987"/>
          </a:xfrm>
        </p:grpSpPr>
        <p:sp>
          <p:nvSpPr>
            <p:cNvPr id="127" name="Text Placeholder 3">
              <a:extLst>
                <a:ext uri="{FF2B5EF4-FFF2-40B4-BE49-F238E27FC236}">
                  <a16:creationId xmlns:a16="http://schemas.microsoft.com/office/drawing/2014/main" id="{CB6BF658-E642-9D4F-AC76-BC6995CB8A80}"/>
                </a:ext>
              </a:extLst>
            </p:cNvPr>
            <p:cNvSpPr txBox="1">
              <a:spLocks/>
            </p:cNvSpPr>
            <p:nvPr/>
          </p:nvSpPr>
          <p:spPr>
            <a:xfrm>
              <a:off x="418927" y="3834775"/>
              <a:ext cx="3551583" cy="430887"/>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400"/>
                </a:spcAft>
                <a:buClr>
                  <a:srgbClr val="0078D7"/>
                </a:buClr>
                <a:buSzPct val="90000"/>
                <a:buFont typeface="Arial" pitchFamily="34" charset="0"/>
                <a:buNone/>
                <a:tabLst/>
                <a:defRPr lang="en-US" sz="1400" kern="1200" spc="0" baseline="0" dirty="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 typeface="Arial"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Integrating all data</a:t>
              </a:r>
            </a:p>
          </p:txBody>
        </p:sp>
        <p:pic>
          <p:nvPicPr>
            <p:cNvPr id="128" name="Picture 127">
              <a:extLst>
                <a:ext uri="{FF2B5EF4-FFF2-40B4-BE49-F238E27FC236}">
                  <a16:creationId xmlns:a16="http://schemas.microsoft.com/office/drawing/2014/main" id="{00C545EE-A006-954E-B03A-E7AA385BC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359" y="2652675"/>
              <a:ext cx="991968" cy="991968"/>
            </a:xfrm>
            <a:prstGeom prst="rect">
              <a:avLst/>
            </a:prstGeom>
          </p:spPr>
        </p:pic>
      </p:grpSp>
      <p:sp>
        <p:nvSpPr>
          <p:cNvPr id="491" name="Title 1">
            <a:extLst>
              <a:ext uri="{FF2B5EF4-FFF2-40B4-BE49-F238E27FC236}">
                <a16:creationId xmlns:a16="http://schemas.microsoft.com/office/drawing/2014/main" id="{0DF92300-E291-4537-9CF5-B62469120466}"/>
              </a:ext>
            </a:extLst>
          </p:cNvPr>
          <p:cNvSpPr txBox="1">
            <a:spLocks/>
          </p:cNvSpPr>
          <p:nvPr/>
        </p:nvSpPr>
        <p:spPr>
          <a:xfrm>
            <a:off x="269240" y="289511"/>
            <a:ext cx="11655840" cy="899665"/>
          </a:xfrm>
          <a:prstGeom prst="rect">
            <a:avLst/>
          </a:prstGeom>
        </p:spPr>
        <p:txBody>
          <a:bodyPr vert="horz" lIns="91440" tIns="45720" rIns="91440" bIns="45720" rtlCol="0" anchor="t">
            <a:normAutofit/>
          </a:bodyPr>
          <a:lstStyle>
            <a:lvl1pPr>
              <a:lnSpc>
                <a:spcPct val="90000"/>
              </a:lnSpc>
              <a:spcBef>
                <a:spcPct val="0"/>
              </a:spcBef>
              <a:buNone/>
              <a:defRPr sz="2800" b="1">
                <a:solidFill>
                  <a:srgbClr val="000000"/>
                </a:solidFill>
                <a:latin typeface="Segoe UI Semibold" panose="020B0502040204020203" pitchFamily="34" charset="0"/>
                <a:ea typeface="+mj-ea"/>
                <a:cs typeface="Segoe UI Semibold" panose="020B0502040204020203" pitchFamily="34" charset="0"/>
              </a:defRPr>
            </a:lvl1pPr>
          </a:lstStyle>
          <a:p>
            <a:r>
              <a:rPr lang="en-US"/>
              <a:t>SQL Server 2019 big data clusters</a:t>
            </a:r>
          </a:p>
        </p:txBody>
      </p:sp>
      <p:cxnSp>
        <p:nvCxnSpPr>
          <p:cNvPr id="492" name="Straight Connector 491">
            <a:extLst>
              <a:ext uri="{FF2B5EF4-FFF2-40B4-BE49-F238E27FC236}">
                <a16:creationId xmlns:a16="http://schemas.microsoft.com/office/drawing/2014/main" id="{D20781E2-0F28-40B2-BBE8-7CFD63F4F8B3}"/>
              </a:ext>
            </a:extLst>
          </p:cNvPr>
          <p:cNvCxnSpPr/>
          <p:nvPr/>
        </p:nvCxnSpPr>
        <p:spPr>
          <a:xfrm>
            <a:off x="4051880" y="1605931"/>
            <a:ext cx="0" cy="4937760"/>
          </a:xfrm>
          <a:prstGeom prst="line">
            <a:avLst/>
          </a:prstGeom>
          <a:noFill/>
          <a:ln w="9525" cap="flat" cmpd="sng" algn="ctr">
            <a:solidFill>
              <a:sysClr val="window" lastClr="FFFFFF">
                <a:lumMod val="75000"/>
              </a:sysClr>
            </a:solidFill>
            <a:prstDash val="solid"/>
            <a:headEnd type="none"/>
            <a:tailEnd type="none"/>
          </a:ln>
          <a:effectLst/>
        </p:spPr>
      </p:cxnSp>
      <p:cxnSp>
        <p:nvCxnSpPr>
          <p:cNvPr id="493" name="Straight Connector 492">
            <a:extLst>
              <a:ext uri="{FF2B5EF4-FFF2-40B4-BE49-F238E27FC236}">
                <a16:creationId xmlns:a16="http://schemas.microsoft.com/office/drawing/2014/main" id="{8D11427D-EECC-462A-A67A-4A9D0F28F459}"/>
              </a:ext>
            </a:extLst>
          </p:cNvPr>
          <p:cNvCxnSpPr/>
          <p:nvPr/>
        </p:nvCxnSpPr>
        <p:spPr>
          <a:xfrm>
            <a:off x="8142440" y="1605931"/>
            <a:ext cx="0" cy="4937760"/>
          </a:xfrm>
          <a:prstGeom prst="line">
            <a:avLst/>
          </a:prstGeom>
          <a:noFill/>
          <a:ln w="9525" cap="flat" cmpd="sng" algn="ctr">
            <a:solidFill>
              <a:sysClr val="window" lastClr="FFFFFF">
                <a:lumMod val="75000"/>
              </a:sysClr>
            </a:solidFill>
            <a:prstDash val="solid"/>
            <a:headEnd type="none"/>
            <a:tailEnd type="none"/>
          </a:ln>
          <a:effectLst/>
        </p:spPr>
      </p:cxnSp>
      <p:sp>
        <p:nvSpPr>
          <p:cNvPr id="494" name="TextBox 493">
            <a:extLst>
              <a:ext uri="{FF2B5EF4-FFF2-40B4-BE49-F238E27FC236}">
                <a16:creationId xmlns:a16="http://schemas.microsoft.com/office/drawing/2014/main" id="{01BA1C16-1BBC-46D4-8133-45C4AAC1C2D8}"/>
              </a:ext>
            </a:extLst>
          </p:cNvPr>
          <p:cNvSpPr txBox="1"/>
          <p:nvPr/>
        </p:nvSpPr>
        <p:spPr>
          <a:xfrm>
            <a:off x="4573524" y="1663592"/>
            <a:ext cx="3044952" cy="707886"/>
          </a:xfrm>
          <a:prstGeom prst="rect">
            <a:avLst/>
          </a:prstGeom>
          <a:noFill/>
        </p:spPr>
        <p:txBody>
          <a:bodyPr wrap="square" rtlCol="0">
            <a:spAutoFit/>
          </a:bodyPr>
          <a:lstStyle/>
          <a:p>
            <a:pPr algn="ctr" defTabSz="457200">
              <a:defRPr/>
            </a:pPr>
            <a:r>
              <a:rPr lang="en-US" sz="2000" b="1">
                <a:solidFill>
                  <a:schemeClr val="accent3"/>
                </a:solidFill>
                <a:latin typeface="Segoe UI Semibold" panose="020B0502040204020203" pitchFamily="34" charset="0"/>
                <a:cs typeface="Segoe UI Semibold" panose="020B0502040204020203" pitchFamily="34" charset="0"/>
              </a:rPr>
              <a:t>Managed SQL Server, Spark, and data lake</a:t>
            </a:r>
          </a:p>
        </p:txBody>
      </p:sp>
      <p:sp>
        <p:nvSpPr>
          <p:cNvPr id="495" name="TextBox 494">
            <a:extLst>
              <a:ext uri="{FF2B5EF4-FFF2-40B4-BE49-F238E27FC236}">
                <a16:creationId xmlns:a16="http://schemas.microsoft.com/office/drawing/2014/main" id="{BBF8C010-FADF-4873-A1CC-F63C019E3816}"/>
              </a:ext>
            </a:extLst>
          </p:cNvPr>
          <p:cNvSpPr txBox="1"/>
          <p:nvPr/>
        </p:nvSpPr>
        <p:spPr>
          <a:xfrm>
            <a:off x="4359800" y="5461035"/>
            <a:ext cx="3474720" cy="907941"/>
          </a:xfrm>
          <a:prstGeom prst="rect">
            <a:avLst/>
          </a:prstGeom>
          <a:noFill/>
        </p:spPr>
        <p:txBody>
          <a:bodyPr wrap="square" rtlCol="0">
            <a:spAutoFit/>
          </a:bodyPr>
          <a:lstStyle/>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Store high volume data in a data lake and access it easily using either SQL or Spark</a:t>
            </a:r>
          </a:p>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Management services, admin portal, and integrated security make it all easy to manage</a:t>
            </a:r>
          </a:p>
        </p:txBody>
      </p:sp>
      <p:sp>
        <p:nvSpPr>
          <p:cNvPr id="496" name="Rectangle 495">
            <a:extLst>
              <a:ext uri="{FF2B5EF4-FFF2-40B4-BE49-F238E27FC236}">
                <a16:creationId xmlns:a16="http://schemas.microsoft.com/office/drawing/2014/main" id="{2BB5EA61-02F4-47D1-836E-EBC1D062B060}"/>
              </a:ext>
            </a:extLst>
          </p:cNvPr>
          <p:cNvSpPr/>
          <p:nvPr/>
        </p:nvSpPr>
        <p:spPr>
          <a:xfrm>
            <a:off x="4942392" y="3543418"/>
            <a:ext cx="833342" cy="480131"/>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497" name="TextBox 496">
            <a:extLst>
              <a:ext uri="{FF2B5EF4-FFF2-40B4-BE49-F238E27FC236}">
                <a16:creationId xmlns:a16="http://schemas.microsoft.com/office/drawing/2014/main" id="{F0638DB1-E275-4151-A718-91F2D3E8DAD5}"/>
              </a:ext>
            </a:extLst>
          </p:cNvPr>
          <p:cNvSpPr txBox="1"/>
          <p:nvPr/>
        </p:nvSpPr>
        <p:spPr>
          <a:xfrm>
            <a:off x="689017" y="1663592"/>
            <a:ext cx="3044952" cy="400110"/>
          </a:xfrm>
          <a:prstGeom prst="rect">
            <a:avLst/>
          </a:prstGeom>
          <a:noFill/>
        </p:spPr>
        <p:txBody>
          <a:bodyPr wrap="square" rtlCol="0">
            <a:spAutoFit/>
          </a:bodyPr>
          <a:lstStyle/>
          <a:p>
            <a:pPr algn="ctr" defTabSz="457200">
              <a:defRPr/>
            </a:pPr>
            <a:r>
              <a:rPr lang="en-US" sz="2000" b="1">
                <a:solidFill>
                  <a:schemeClr val="accent3"/>
                </a:solidFill>
                <a:latin typeface="Segoe UI Semibold" panose="020B0502040204020203" pitchFamily="34" charset="0"/>
                <a:cs typeface="Segoe UI Semibold" panose="020B0502040204020203" pitchFamily="34" charset="0"/>
              </a:rPr>
              <a:t>Data virtualization</a:t>
            </a:r>
          </a:p>
        </p:txBody>
      </p:sp>
      <p:sp>
        <p:nvSpPr>
          <p:cNvPr id="498" name="TextBox 497">
            <a:extLst>
              <a:ext uri="{FF2B5EF4-FFF2-40B4-BE49-F238E27FC236}">
                <a16:creationId xmlns:a16="http://schemas.microsoft.com/office/drawing/2014/main" id="{6199CB24-F796-4225-86F6-A9AD832859C0}"/>
              </a:ext>
            </a:extLst>
          </p:cNvPr>
          <p:cNvSpPr txBox="1"/>
          <p:nvPr/>
        </p:nvSpPr>
        <p:spPr>
          <a:xfrm>
            <a:off x="269240" y="5461035"/>
            <a:ext cx="3474720" cy="907941"/>
          </a:xfrm>
          <a:prstGeom prst="rect">
            <a:avLst/>
          </a:prstGeom>
          <a:noFill/>
        </p:spPr>
        <p:txBody>
          <a:bodyPr wrap="square" rtlCol="0" anchor="t">
            <a:spAutoFit/>
          </a:bodyPr>
          <a:lstStyle/>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Combine data from many sources without moving or replicating it</a:t>
            </a:r>
          </a:p>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Scale out compute and caching to boost performance</a:t>
            </a:r>
          </a:p>
        </p:txBody>
      </p:sp>
      <p:sp>
        <p:nvSpPr>
          <p:cNvPr id="499" name="TextBox 498">
            <a:extLst>
              <a:ext uri="{FF2B5EF4-FFF2-40B4-BE49-F238E27FC236}">
                <a16:creationId xmlns:a16="http://schemas.microsoft.com/office/drawing/2014/main" id="{90DE941F-06AC-48CD-90A6-13844A6C12DA}"/>
              </a:ext>
            </a:extLst>
          </p:cNvPr>
          <p:cNvSpPr txBox="1"/>
          <p:nvPr/>
        </p:nvSpPr>
        <p:spPr>
          <a:xfrm>
            <a:off x="1890237" y="2969195"/>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US" sz="1100" b="1">
                <a:solidFill>
                  <a:srgbClr val="0078D7"/>
                </a:solidFill>
                <a:latin typeface="Segoe UI Semibold" panose="020B0502040204020203" pitchFamily="34" charset="0"/>
                <a:cs typeface="Segoe UI Semibold" panose="020B0502040204020203" pitchFamily="34" charset="0"/>
              </a:rPr>
              <a:t>T-SQL</a:t>
            </a:r>
          </a:p>
        </p:txBody>
      </p:sp>
      <p:sp>
        <p:nvSpPr>
          <p:cNvPr id="500" name="TextBox 499">
            <a:extLst>
              <a:ext uri="{FF2B5EF4-FFF2-40B4-BE49-F238E27FC236}">
                <a16:creationId xmlns:a16="http://schemas.microsoft.com/office/drawing/2014/main" id="{6368742B-FC96-48F4-859F-5922B5253213}"/>
              </a:ext>
            </a:extLst>
          </p:cNvPr>
          <p:cNvSpPr txBox="1"/>
          <p:nvPr/>
        </p:nvSpPr>
        <p:spPr>
          <a:xfrm>
            <a:off x="917787" y="2887940"/>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US" sz="1100" b="1">
                <a:solidFill>
                  <a:srgbClr val="0078D7"/>
                </a:solidFill>
                <a:latin typeface="Segoe UI Semibold" panose="020B0502040204020203" pitchFamily="34" charset="0"/>
                <a:cs typeface="Segoe UI Semibold" panose="020B0502040204020203" pitchFamily="34" charset="0"/>
              </a:rPr>
              <a:t>Analytics</a:t>
            </a:r>
          </a:p>
        </p:txBody>
      </p:sp>
      <p:sp>
        <p:nvSpPr>
          <p:cNvPr id="501" name="TextBox 500">
            <a:extLst>
              <a:ext uri="{FF2B5EF4-FFF2-40B4-BE49-F238E27FC236}">
                <a16:creationId xmlns:a16="http://schemas.microsoft.com/office/drawing/2014/main" id="{D3B7662E-B32F-49D7-90B0-046DBD03482A}"/>
              </a:ext>
            </a:extLst>
          </p:cNvPr>
          <p:cNvSpPr txBox="1"/>
          <p:nvPr/>
        </p:nvSpPr>
        <p:spPr>
          <a:xfrm>
            <a:off x="2727961" y="2887940"/>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US" sz="1100" b="1">
                <a:solidFill>
                  <a:srgbClr val="0078D7"/>
                </a:solidFill>
                <a:latin typeface="Segoe UI Semibold" panose="020B0502040204020203" pitchFamily="34" charset="0"/>
                <a:cs typeface="Segoe UI Semibold" panose="020B0502040204020203" pitchFamily="34" charset="0"/>
              </a:rPr>
              <a:t>Apps</a:t>
            </a:r>
          </a:p>
        </p:txBody>
      </p:sp>
      <p:sp>
        <p:nvSpPr>
          <p:cNvPr id="502" name="TextBox 501">
            <a:extLst>
              <a:ext uri="{FF2B5EF4-FFF2-40B4-BE49-F238E27FC236}">
                <a16:creationId xmlns:a16="http://schemas.microsoft.com/office/drawing/2014/main" id="{1E5E72D9-598A-4204-9DDE-3BEA19574844}"/>
              </a:ext>
            </a:extLst>
          </p:cNvPr>
          <p:cNvSpPr txBox="1"/>
          <p:nvPr/>
        </p:nvSpPr>
        <p:spPr>
          <a:xfrm>
            <a:off x="626685" y="4769599"/>
            <a:ext cx="859066" cy="507831"/>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503" name="TextBox 502">
            <a:extLst>
              <a:ext uri="{FF2B5EF4-FFF2-40B4-BE49-F238E27FC236}">
                <a16:creationId xmlns:a16="http://schemas.microsoft.com/office/drawing/2014/main" id="{44B59852-317F-485D-AE71-0578854D5027}"/>
              </a:ext>
            </a:extLst>
          </p:cNvPr>
          <p:cNvSpPr txBox="1"/>
          <p:nvPr/>
        </p:nvSpPr>
        <p:spPr>
          <a:xfrm>
            <a:off x="1389664" y="4769599"/>
            <a:ext cx="859066" cy="2308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504" name="TextBox 503">
            <a:extLst>
              <a:ext uri="{FF2B5EF4-FFF2-40B4-BE49-F238E27FC236}">
                <a16:creationId xmlns:a16="http://schemas.microsoft.com/office/drawing/2014/main" id="{7F246D40-C1FB-4442-86FB-D6673F74086A}"/>
              </a:ext>
            </a:extLst>
          </p:cNvPr>
          <p:cNvSpPr txBox="1"/>
          <p:nvPr/>
        </p:nvSpPr>
        <p:spPr>
          <a:xfrm>
            <a:off x="2152643" y="4769599"/>
            <a:ext cx="859066" cy="3693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505" name="TextBox 504">
            <a:extLst>
              <a:ext uri="{FF2B5EF4-FFF2-40B4-BE49-F238E27FC236}">
                <a16:creationId xmlns:a16="http://schemas.microsoft.com/office/drawing/2014/main" id="{456E1EB3-D84D-48F0-86C6-7F713D988F54}"/>
              </a:ext>
            </a:extLst>
          </p:cNvPr>
          <p:cNvSpPr txBox="1"/>
          <p:nvPr/>
        </p:nvSpPr>
        <p:spPr>
          <a:xfrm>
            <a:off x="2915621" y="4769599"/>
            <a:ext cx="859066" cy="2308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506" name="Group 505">
            <a:extLst>
              <a:ext uri="{FF2B5EF4-FFF2-40B4-BE49-F238E27FC236}">
                <a16:creationId xmlns:a16="http://schemas.microsoft.com/office/drawing/2014/main" id="{BEE45052-C150-4A35-A61F-0A8F2554A68E}"/>
              </a:ext>
            </a:extLst>
          </p:cNvPr>
          <p:cNvGrpSpPr/>
          <p:nvPr/>
        </p:nvGrpSpPr>
        <p:grpSpPr>
          <a:xfrm flipH="1">
            <a:off x="2917870" y="2464874"/>
            <a:ext cx="397423" cy="398542"/>
            <a:chOff x="4825203" y="4636641"/>
            <a:chExt cx="484632" cy="485997"/>
          </a:xfrm>
          <a:noFill/>
        </p:grpSpPr>
        <p:grpSp>
          <p:nvGrpSpPr>
            <p:cNvPr id="507" name="Group 506">
              <a:extLst>
                <a:ext uri="{FF2B5EF4-FFF2-40B4-BE49-F238E27FC236}">
                  <a16:creationId xmlns:a16="http://schemas.microsoft.com/office/drawing/2014/main" id="{6C6C0832-FAB2-44BA-BF0C-5E0252FAC9BB}"/>
                </a:ext>
              </a:extLst>
            </p:cNvPr>
            <p:cNvGrpSpPr/>
            <p:nvPr/>
          </p:nvGrpSpPr>
          <p:grpSpPr>
            <a:xfrm>
              <a:off x="4825203" y="4636641"/>
              <a:ext cx="484632" cy="485997"/>
              <a:chOff x="2107244" y="1575258"/>
              <a:chExt cx="310993" cy="264555"/>
            </a:xfrm>
            <a:grpFill/>
          </p:grpSpPr>
          <p:sp>
            <p:nvSpPr>
              <p:cNvPr id="509" name="Rectangle 9">
                <a:extLst>
                  <a:ext uri="{FF2B5EF4-FFF2-40B4-BE49-F238E27FC236}">
                    <a16:creationId xmlns:a16="http://schemas.microsoft.com/office/drawing/2014/main" id="{178B7D22-65CA-4AAB-A78C-C9B4FFD86F85}"/>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10" name="Line 10">
                <a:extLst>
                  <a:ext uri="{FF2B5EF4-FFF2-40B4-BE49-F238E27FC236}">
                    <a16:creationId xmlns:a16="http://schemas.microsoft.com/office/drawing/2014/main" id="{A1D9706A-0DC0-4AD2-B54C-559F7ECE8C92}"/>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08" name="Oval 507">
              <a:extLst>
                <a:ext uri="{FF2B5EF4-FFF2-40B4-BE49-F238E27FC236}">
                  <a16:creationId xmlns:a16="http://schemas.microsoft.com/office/drawing/2014/main" id="{B428A86D-A247-4197-B68D-412B01365047}"/>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511" name="Straight Arrow Connector 510">
            <a:extLst>
              <a:ext uri="{FF2B5EF4-FFF2-40B4-BE49-F238E27FC236}">
                <a16:creationId xmlns:a16="http://schemas.microsoft.com/office/drawing/2014/main" id="{9CCECD73-59C1-40DC-97F0-5251BBD6B37D}"/>
              </a:ext>
            </a:extLst>
          </p:cNvPr>
          <p:cNvCxnSpPr>
            <a:cxnSpLocks/>
            <a:endCxn id="499" idx="0"/>
          </p:cNvCxnSpPr>
          <p:nvPr/>
        </p:nvCxnSpPr>
        <p:spPr>
          <a:xfrm>
            <a:off x="2211494" y="2736091"/>
            <a:ext cx="0" cy="233104"/>
          </a:xfrm>
          <a:prstGeom prst="straightConnector1">
            <a:avLst/>
          </a:prstGeom>
          <a:noFill/>
          <a:ln w="12700" cap="flat" cmpd="sng" algn="ctr">
            <a:solidFill>
              <a:srgbClr val="757575"/>
            </a:solidFill>
            <a:prstDash val="solid"/>
            <a:headEnd type="none"/>
            <a:tailEnd type="triangle"/>
          </a:ln>
          <a:effectLst/>
        </p:spPr>
      </p:cxnSp>
      <p:cxnSp>
        <p:nvCxnSpPr>
          <p:cNvPr id="512" name="Straight Arrow Connector 511">
            <a:extLst>
              <a:ext uri="{FF2B5EF4-FFF2-40B4-BE49-F238E27FC236}">
                <a16:creationId xmlns:a16="http://schemas.microsoft.com/office/drawing/2014/main" id="{78E13119-5FCA-454A-A0A8-5DD310D37F4E}"/>
              </a:ext>
            </a:extLst>
          </p:cNvPr>
          <p:cNvCxnSpPr>
            <a:cxnSpLocks/>
          </p:cNvCxnSpPr>
          <p:nvPr/>
        </p:nvCxnSpPr>
        <p:spPr>
          <a:xfrm>
            <a:off x="2211494" y="3245832"/>
            <a:ext cx="0" cy="201806"/>
          </a:xfrm>
          <a:prstGeom prst="straightConnector1">
            <a:avLst/>
          </a:prstGeom>
          <a:noFill/>
          <a:ln w="12700" cap="flat" cmpd="sng" algn="ctr">
            <a:solidFill>
              <a:srgbClr val="757575"/>
            </a:solidFill>
            <a:prstDash val="solid"/>
            <a:headEnd type="none"/>
            <a:tailEnd type="triangle"/>
          </a:ln>
          <a:effectLst/>
        </p:spPr>
      </p:cxnSp>
      <p:cxnSp>
        <p:nvCxnSpPr>
          <p:cNvPr id="513" name="Straight Arrow Connector 512">
            <a:extLst>
              <a:ext uri="{FF2B5EF4-FFF2-40B4-BE49-F238E27FC236}">
                <a16:creationId xmlns:a16="http://schemas.microsoft.com/office/drawing/2014/main" id="{ECDFA953-D522-41C1-903E-E627C807D06F}"/>
              </a:ext>
            </a:extLst>
          </p:cNvPr>
          <p:cNvCxnSpPr>
            <a:cxnSpLocks/>
          </p:cNvCxnSpPr>
          <p:nvPr/>
        </p:nvCxnSpPr>
        <p:spPr>
          <a:xfrm>
            <a:off x="1821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4" name="Straight Arrow Connector 513">
            <a:extLst>
              <a:ext uri="{FF2B5EF4-FFF2-40B4-BE49-F238E27FC236}">
                <a16:creationId xmlns:a16="http://schemas.microsoft.com/office/drawing/2014/main" id="{26EB98EF-A5D1-412C-AC6E-661C0CEE23D4}"/>
              </a:ext>
            </a:extLst>
          </p:cNvPr>
          <p:cNvCxnSpPr>
            <a:cxnSpLocks/>
          </p:cNvCxnSpPr>
          <p:nvPr/>
        </p:nvCxnSpPr>
        <p:spPr>
          <a:xfrm>
            <a:off x="1059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5" name="Straight Arrow Connector 514">
            <a:extLst>
              <a:ext uri="{FF2B5EF4-FFF2-40B4-BE49-F238E27FC236}">
                <a16:creationId xmlns:a16="http://schemas.microsoft.com/office/drawing/2014/main" id="{17C55648-7F71-4060-9DB2-E410970B3DF5}"/>
              </a:ext>
            </a:extLst>
          </p:cNvPr>
          <p:cNvCxnSpPr>
            <a:cxnSpLocks/>
          </p:cNvCxnSpPr>
          <p:nvPr/>
        </p:nvCxnSpPr>
        <p:spPr>
          <a:xfrm>
            <a:off x="2583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6" name="Straight Arrow Connector 515">
            <a:extLst>
              <a:ext uri="{FF2B5EF4-FFF2-40B4-BE49-F238E27FC236}">
                <a16:creationId xmlns:a16="http://schemas.microsoft.com/office/drawing/2014/main" id="{6B4B478E-C881-401C-9B08-E58850B3F502}"/>
              </a:ext>
            </a:extLst>
          </p:cNvPr>
          <p:cNvCxnSpPr>
            <a:cxnSpLocks/>
          </p:cNvCxnSpPr>
          <p:nvPr/>
        </p:nvCxnSpPr>
        <p:spPr>
          <a:xfrm>
            <a:off x="3345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7" name="Straight Connector 516">
            <a:extLst>
              <a:ext uri="{FF2B5EF4-FFF2-40B4-BE49-F238E27FC236}">
                <a16:creationId xmlns:a16="http://schemas.microsoft.com/office/drawing/2014/main" id="{C5F0D1C3-39B6-42E8-BE69-194F48A73F7B}"/>
              </a:ext>
            </a:extLst>
          </p:cNvPr>
          <p:cNvCxnSpPr/>
          <p:nvPr/>
        </p:nvCxnSpPr>
        <p:spPr>
          <a:xfrm>
            <a:off x="1660235" y="2736091"/>
            <a:ext cx="1102519" cy="0"/>
          </a:xfrm>
          <a:prstGeom prst="line">
            <a:avLst/>
          </a:prstGeom>
          <a:noFill/>
          <a:ln w="12700" cap="flat" cmpd="sng" algn="ctr">
            <a:solidFill>
              <a:srgbClr val="757575"/>
            </a:solidFill>
            <a:prstDash val="solid"/>
            <a:headEnd type="none"/>
            <a:tailEnd type="none"/>
          </a:ln>
          <a:effectLst/>
        </p:spPr>
      </p:cxnSp>
      <p:sp>
        <p:nvSpPr>
          <p:cNvPr id="518" name="TextBox 517">
            <a:extLst>
              <a:ext uri="{FF2B5EF4-FFF2-40B4-BE49-F238E27FC236}">
                <a16:creationId xmlns:a16="http://schemas.microsoft.com/office/drawing/2014/main" id="{C1080D25-0FA3-46BC-984D-B4DDA45DA64D}"/>
              </a:ext>
            </a:extLst>
          </p:cNvPr>
          <p:cNvSpPr txBox="1"/>
          <p:nvPr/>
        </p:nvSpPr>
        <p:spPr>
          <a:xfrm>
            <a:off x="8458029" y="1663592"/>
            <a:ext cx="3044952" cy="400110"/>
          </a:xfrm>
          <a:prstGeom prst="rect">
            <a:avLst/>
          </a:prstGeom>
          <a:noFill/>
        </p:spPr>
        <p:txBody>
          <a:bodyPr wrap="square" rtlCol="0">
            <a:spAutoFit/>
          </a:bodyPr>
          <a:lstStyle/>
          <a:p>
            <a:pPr algn="ctr" defTabSz="457200">
              <a:defRPr/>
            </a:pPr>
            <a:r>
              <a:rPr lang="en-US" sz="2000" b="1">
                <a:solidFill>
                  <a:schemeClr val="accent3"/>
                </a:solidFill>
                <a:latin typeface="Segoe UI Semibold" panose="020B0502040204020203" pitchFamily="34" charset="0"/>
                <a:cs typeface="Segoe UI Semibold" panose="020B0502040204020203" pitchFamily="34" charset="0"/>
              </a:rPr>
              <a:t>Complete AI platform</a:t>
            </a:r>
          </a:p>
        </p:txBody>
      </p:sp>
      <p:sp>
        <p:nvSpPr>
          <p:cNvPr id="519" name="TextBox 518">
            <a:extLst>
              <a:ext uri="{FF2B5EF4-FFF2-40B4-BE49-F238E27FC236}">
                <a16:creationId xmlns:a16="http://schemas.microsoft.com/office/drawing/2014/main" id="{AA20D6FA-D317-4F57-A9EA-14F91D6AA277}"/>
              </a:ext>
            </a:extLst>
          </p:cNvPr>
          <p:cNvSpPr txBox="1"/>
          <p:nvPr/>
        </p:nvSpPr>
        <p:spPr>
          <a:xfrm>
            <a:off x="8450360" y="5461035"/>
            <a:ext cx="3474720" cy="907941"/>
          </a:xfrm>
          <a:prstGeom prst="rect">
            <a:avLst/>
          </a:prstGeom>
          <a:noFill/>
        </p:spPr>
        <p:txBody>
          <a:bodyPr wrap="square" rtlCol="0">
            <a:spAutoFit/>
          </a:bodyPr>
          <a:lstStyle/>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Easily feed integrated data from many sources to your model training</a:t>
            </a:r>
          </a:p>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Ingest and prep data and then train, store, and operationalize your models all in one system</a:t>
            </a:r>
          </a:p>
        </p:txBody>
      </p:sp>
      <p:sp>
        <p:nvSpPr>
          <p:cNvPr id="520" name="Rectangle 519">
            <a:extLst>
              <a:ext uri="{FF2B5EF4-FFF2-40B4-BE49-F238E27FC236}">
                <a16:creationId xmlns:a16="http://schemas.microsoft.com/office/drawing/2014/main" id="{D3505972-A5FA-4118-A1C6-D5BA487AF550}"/>
              </a:ext>
            </a:extLst>
          </p:cNvPr>
          <p:cNvSpPr/>
          <p:nvPr/>
        </p:nvSpPr>
        <p:spPr>
          <a:xfrm>
            <a:off x="917787" y="3498923"/>
            <a:ext cx="2587414" cy="332399"/>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521" name="Rectangle 520">
            <a:extLst>
              <a:ext uri="{FF2B5EF4-FFF2-40B4-BE49-F238E27FC236}">
                <a16:creationId xmlns:a16="http://schemas.microsoft.com/office/drawing/2014/main" id="{55A609ED-8830-44DD-A64A-567586413165}"/>
              </a:ext>
            </a:extLst>
          </p:cNvPr>
          <p:cNvSpPr/>
          <p:nvPr/>
        </p:nvSpPr>
        <p:spPr>
          <a:xfrm>
            <a:off x="915072" y="4160810"/>
            <a:ext cx="2592842" cy="332399"/>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522" name="Rectangle 521">
            <a:extLst>
              <a:ext uri="{FF2B5EF4-FFF2-40B4-BE49-F238E27FC236}">
                <a16:creationId xmlns:a16="http://schemas.microsoft.com/office/drawing/2014/main" id="{95AF887C-63A1-4974-BEE6-6DDF917F9220}"/>
              </a:ext>
            </a:extLst>
          </p:cNvPr>
          <p:cNvSpPr/>
          <p:nvPr/>
        </p:nvSpPr>
        <p:spPr>
          <a:xfrm>
            <a:off x="6451918" y="3538917"/>
            <a:ext cx="833342" cy="484632"/>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523" name="Rectangle 522">
            <a:extLst>
              <a:ext uri="{FF2B5EF4-FFF2-40B4-BE49-F238E27FC236}">
                <a16:creationId xmlns:a16="http://schemas.microsoft.com/office/drawing/2014/main" id="{B0297953-915B-412B-9F0E-AF411BF83E7A}"/>
              </a:ext>
            </a:extLst>
          </p:cNvPr>
          <p:cNvSpPr/>
          <p:nvPr/>
        </p:nvSpPr>
        <p:spPr>
          <a:xfrm>
            <a:off x="4824873" y="4408764"/>
            <a:ext cx="2530114" cy="461665"/>
          </a:xfrm>
          <a:prstGeom prst="rect">
            <a:avLst/>
          </a:prstGeom>
          <a:noFill/>
          <a:ln w="12700" cap="flat" cmpd="sng" algn="ctr">
            <a:solidFill>
              <a:srgbClr val="757575"/>
            </a:solidFill>
            <a:prstDash val="solid"/>
            <a:miter lim="800000"/>
          </a:ln>
          <a:effectLst/>
        </p:spPr>
        <p:txBody>
          <a:bodyPr wrap="square" lIns="91440" tIns="137160" rIns="91440" bIns="137160"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524" name="Straight Arrow Connector 523">
            <a:extLst>
              <a:ext uri="{FF2B5EF4-FFF2-40B4-BE49-F238E27FC236}">
                <a16:creationId xmlns:a16="http://schemas.microsoft.com/office/drawing/2014/main" id="{911B7ECE-D063-4BA8-9DB2-0D99EA27B4DC}"/>
              </a:ext>
            </a:extLst>
          </p:cNvPr>
          <p:cNvCxnSpPr>
            <a:cxnSpLocks/>
            <a:stCxn id="496" idx="2"/>
          </p:cNvCxnSpPr>
          <p:nvPr/>
        </p:nvCxnSpPr>
        <p:spPr>
          <a:xfrm>
            <a:off x="5359063" y="4023549"/>
            <a:ext cx="0" cy="383144"/>
          </a:xfrm>
          <a:prstGeom prst="straightConnector1">
            <a:avLst/>
          </a:prstGeom>
          <a:noFill/>
          <a:ln w="12700" cap="flat" cmpd="sng" algn="ctr">
            <a:solidFill>
              <a:srgbClr val="757575"/>
            </a:solidFill>
            <a:prstDash val="solid"/>
            <a:headEnd type="none"/>
            <a:tailEnd type="none"/>
          </a:ln>
          <a:effectLst/>
        </p:spPr>
      </p:cxnSp>
      <p:cxnSp>
        <p:nvCxnSpPr>
          <p:cNvPr id="525" name="Straight Arrow Connector 524">
            <a:extLst>
              <a:ext uri="{FF2B5EF4-FFF2-40B4-BE49-F238E27FC236}">
                <a16:creationId xmlns:a16="http://schemas.microsoft.com/office/drawing/2014/main" id="{B20FE95E-8C3B-4AD6-86F3-DA1CCDBD2264}"/>
              </a:ext>
            </a:extLst>
          </p:cNvPr>
          <p:cNvCxnSpPr>
            <a:cxnSpLocks/>
            <a:stCxn id="522" idx="2"/>
          </p:cNvCxnSpPr>
          <p:nvPr/>
        </p:nvCxnSpPr>
        <p:spPr>
          <a:xfrm>
            <a:off x="6868589" y="4023549"/>
            <a:ext cx="0" cy="383144"/>
          </a:xfrm>
          <a:prstGeom prst="straightConnector1">
            <a:avLst/>
          </a:prstGeom>
          <a:noFill/>
          <a:ln w="12700" cap="flat" cmpd="sng" algn="ctr">
            <a:solidFill>
              <a:srgbClr val="757575"/>
            </a:solidFill>
            <a:prstDash val="solid"/>
            <a:headEnd type="none"/>
            <a:tailEnd type="none"/>
          </a:ln>
          <a:effectLst/>
        </p:spPr>
      </p:cxnSp>
      <p:grpSp>
        <p:nvGrpSpPr>
          <p:cNvPr id="526" name="Group 525">
            <a:extLst>
              <a:ext uri="{FF2B5EF4-FFF2-40B4-BE49-F238E27FC236}">
                <a16:creationId xmlns:a16="http://schemas.microsoft.com/office/drawing/2014/main" id="{099233EC-B58A-44B7-AED6-DAF69A6B7CE6}"/>
              </a:ext>
            </a:extLst>
          </p:cNvPr>
          <p:cNvGrpSpPr/>
          <p:nvPr/>
        </p:nvGrpSpPr>
        <p:grpSpPr>
          <a:xfrm flipH="1">
            <a:off x="1096943" y="2464874"/>
            <a:ext cx="418929" cy="405883"/>
            <a:chOff x="7157554" y="1735934"/>
            <a:chExt cx="397423" cy="398542"/>
          </a:xfrm>
        </p:grpSpPr>
        <p:grpSp>
          <p:nvGrpSpPr>
            <p:cNvPr id="527" name="Group 526">
              <a:extLst>
                <a:ext uri="{FF2B5EF4-FFF2-40B4-BE49-F238E27FC236}">
                  <a16:creationId xmlns:a16="http://schemas.microsoft.com/office/drawing/2014/main" id="{FE3E088E-873A-4B01-9560-3B2BAB6F1614}"/>
                </a:ext>
              </a:extLst>
            </p:cNvPr>
            <p:cNvGrpSpPr/>
            <p:nvPr/>
          </p:nvGrpSpPr>
          <p:grpSpPr>
            <a:xfrm>
              <a:off x="7157554" y="1735934"/>
              <a:ext cx="397423" cy="398542"/>
              <a:chOff x="2107244" y="1575258"/>
              <a:chExt cx="310993" cy="264555"/>
            </a:xfrm>
            <a:solidFill>
              <a:srgbClr val="0078D7"/>
            </a:solidFill>
          </p:grpSpPr>
          <p:sp>
            <p:nvSpPr>
              <p:cNvPr id="532" name="Rectangle 9">
                <a:extLst>
                  <a:ext uri="{FF2B5EF4-FFF2-40B4-BE49-F238E27FC236}">
                    <a16:creationId xmlns:a16="http://schemas.microsoft.com/office/drawing/2014/main" id="{C9F888A6-FDBF-4553-B5A0-B5E5E42E87C3}"/>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33" name="Line 10">
                <a:extLst>
                  <a:ext uri="{FF2B5EF4-FFF2-40B4-BE49-F238E27FC236}">
                    <a16:creationId xmlns:a16="http://schemas.microsoft.com/office/drawing/2014/main" id="{B0DAAF2A-C40C-4750-BEBD-050A11EE31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528" name="Group 527">
              <a:extLst>
                <a:ext uri="{FF2B5EF4-FFF2-40B4-BE49-F238E27FC236}">
                  <a16:creationId xmlns:a16="http://schemas.microsoft.com/office/drawing/2014/main" id="{D67FB784-A326-4C1A-AE01-EF965C3D7F80}"/>
                </a:ext>
              </a:extLst>
            </p:cNvPr>
            <p:cNvGrpSpPr/>
            <p:nvPr/>
          </p:nvGrpSpPr>
          <p:grpSpPr>
            <a:xfrm>
              <a:off x="7264761" y="1903738"/>
              <a:ext cx="191394" cy="180132"/>
              <a:chOff x="2202934" y="1701907"/>
              <a:chExt cx="95690" cy="90061"/>
            </a:xfrm>
            <a:solidFill>
              <a:srgbClr val="50E6FF"/>
            </a:solidFill>
          </p:grpSpPr>
          <p:sp>
            <p:nvSpPr>
              <p:cNvPr id="530" name="Freeform 14">
                <a:extLst>
                  <a:ext uri="{FF2B5EF4-FFF2-40B4-BE49-F238E27FC236}">
                    <a16:creationId xmlns:a16="http://schemas.microsoft.com/office/drawing/2014/main" id="{0B33ADAD-EA0D-480F-BC29-0783B07A524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31" name="Line 15">
                <a:extLst>
                  <a:ext uri="{FF2B5EF4-FFF2-40B4-BE49-F238E27FC236}">
                    <a16:creationId xmlns:a16="http://schemas.microsoft.com/office/drawing/2014/main" id="{89F8DD37-D297-4881-A0CE-6CC97552EBA3}"/>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29" name="Oval 528">
              <a:extLst>
                <a:ext uri="{FF2B5EF4-FFF2-40B4-BE49-F238E27FC236}">
                  <a16:creationId xmlns:a16="http://schemas.microsoft.com/office/drawing/2014/main" id="{567A5D8A-8924-4FD2-82EF-9DA881E70E56}"/>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34" name="TextBox 533">
            <a:extLst>
              <a:ext uri="{FF2B5EF4-FFF2-40B4-BE49-F238E27FC236}">
                <a16:creationId xmlns:a16="http://schemas.microsoft.com/office/drawing/2014/main" id="{10729AD6-A8FD-480B-84A3-0BBF3C2FFD07}"/>
              </a:ext>
            </a:extLst>
          </p:cNvPr>
          <p:cNvSpPr txBox="1"/>
          <p:nvPr/>
        </p:nvSpPr>
        <p:spPr>
          <a:xfrm>
            <a:off x="8601119" y="4723433"/>
            <a:ext cx="860613" cy="3693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535" name="Straight Arrow Connector 534">
            <a:extLst>
              <a:ext uri="{FF2B5EF4-FFF2-40B4-BE49-F238E27FC236}">
                <a16:creationId xmlns:a16="http://schemas.microsoft.com/office/drawing/2014/main" id="{A95BF663-37C1-44CE-B9F1-C3D5BEB1A531}"/>
              </a:ext>
            </a:extLst>
          </p:cNvPr>
          <p:cNvCxnSpPr>
            <a:cxnSpLocks/>
          </p:cNvCxnSpPr>
          <p:nvPr/>
        </p:nvCxnSpPr>
        <p:spPr>
          <a:xfrm>
            <a:off x="9030847" y="4320099"/>
            <a:ext cx="0" cy="361483"/>
          </a:xfrm>
          <a:prstGeom prst="straightConnector1">
            <a:avLst/>
          </a:prstGeom>
          <a:noFill/>
          <a:ln w="12700" cap="flat" cmpd="sng" algn="ctr">
            <a:solidFill>
              <a:srgbClr val="757575"/>
            </a:solidFill>
            <a:prstDash val="solid"/>
            <a:headEnd type="triangle" w="med" len="med"/>
            <a:tailEnd type="none" w="med" len="med"/>
          </a:ln>
          <a:effectLst/>
        </p:spPr>
      </p:cxnSp>
      <p:sp>
        <p:nvSpPr>
          <p:cNvPr id="536" name="Rectangle 535">
            <a:extLst>
              <a:ext uri="{FF2B5EF4-FFF2-40B4-BE49-F238E27FC236}">
                <a16:creationId xmlns:a16="http://schemas.microsoft.com/office/drawing/2014/main" id="{26D4AD92-374E-4935-9F1F-A25555731D2D}"/>
              </a:ext>
            </a:extLst>
          </p:cNvPr>
          <p:cNvSpPr/>
          <p:nvPr/>
        </p:nvSpPr>
        <p:spPr>
          <a:xfrm>
            <a:off x="4655598" y="2721370"/>
            <a:ext cx="2899056" cy="2326402"/>
          </a:xfrm>
          <a:prstGeom prst="rect">
            <a:avLst/>
          </a:prstGeom>
          <a:noFill/>
          <a:ln w="12700" cap="flat" cmpd="sng" algn="ctr">
            <a:solidFill>
              <a:srgbClr val="757575"/>
            </a:solidFill>
            <a:prstDash val="solid"/>
            <a:miter lim="800000"/>
          </a:ln>
          <a:effectLst/>
        </p:spPr>
        <p:txBody>
          <a:bodyPr tIns="137160" bIns="137160" rtlCol="0" anchor="t"/>
          <a:lstStyle/>
          <a:p>
            <a:pPr marL="0" marR="0" lvl="0" indent="0" algn="ctr" defTabSz="457200" eaLnBrk="1" fontAlgn="auto" latinLnBrk="0" hangingPunct="1">
              <a:lnSpc>
                <a:spcPct val="100000"/>
              </a:lnSpc>
              <a:spcBef>
                <a:spcPts val="0"/>
              </a:spcBef>
              <a:spcAft>
                <a:spcPts val="400"/>
              </a:spcAft>
              <a:buClrTx/>
              <a:buSzTx/>
              <a:buFontTx/>
              <a:buNone/>
              <a:tabLst/>
              <a:defRPr/>
            </a:pPr>
            <a:r>
              <a:rPr kumimoji="0" lang="en-US" sz="105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eaLnBrk="1" fontAlgn="auto" latinLnBrk="0" hangingPunct="1">
              <a:lnSpc>
                <a:spcPct val="100000"/>
              </a:lnSpc>
              <a:spcBef>
                <a:spcPts val="0"/>
              </a:spcBef>
              <a:spcAft>
                <a:spcPts val="400"/>
              </a:spcAft>
              <a:buClrTx/>
              <a:buSzTx/>
              <a:buFontTx/>
              <a:buNone/>
              <a:tabLst/>
              <a:defRPr/>
            </a:pPr>
            <a:r>
              <a:rPr kumimoji="0" lang="en-US" sz="105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537" name="Rectangle 536">
            <a:extLst>
              <a:ext uri="{FF2B5EF4-FFF2-40B4-BE49-F238E27FC236}">
                <a16:creationId xmlns:a16="http://schemas.microsoft.com/office/drawing/2014/main" id="{C2BB1E97-CCC1-4CDA-8E5B-1E932A242068}"/>
              </a:ext>
            </a:extLst>
          </p:cNvPr>
          <p:cNvSpPr/>
          <p:nvPr/>
        </p:nvSpPr>
        <p:spPr>
          <a:xfrm>
            <a:off x="8601118" y="3749529"/>
            <a:ext cx="1289187" cy="517065"/>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538" name="Rectangle 537">
            <a:extLst>
              <a:ext uri="{FF2B5EF4-FFF2-40B4-BE49-F238E27FC236}">
                <a16:creationId xmlns:a16="http://schemas.microsoft.com/office/drawing/2014/main" id="{88429888-2363-4206-8920-F7A6579730F4}"/>
              </a:ext>
            </a:extLst>
          </p:cNvPr>
          <p:cNvSpPr/>
          <p:nvPr/>
        </p:nvSpPr>
        <p:spPr>
          <a:xfrm>
            <a:off x="10271434" y="3749529"/>
            <a:ext cx="1289187" cy="517065"/>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Spark ML</a:t>
            </a:r>
          </a:p>
        </p:txBody>
      </p:sp>
      <p:sp>
        <p:nvSpPr>
          <p:cNvPr id="539" name="TextBox 538">
            <a:extLst>
              <a:ext uri="{FF2B5EF4-FFF2-40B4-BE49-F238E27FC236}">
                <a16:creationId xmlns:a16="http://schemas.microsoft.com/office/drawing/2014/main" id="{918C25C9-298F-4051-9A0B-CB7A0DAA7E78}"/>
              </a:ext>
            </a:extLst>
          </p:cNvPr>
          <p:cNvSpPr txBox="1"/>
          <p:nvPr/>
        </p:nvSpPr>
        <p:spPr>
          <a:xfrm>
            <a:off x="9607532" y="4723433"/>
            <a:ext cx="946674" cy="2308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540" name="TextBox 539">
            <a:extLst>
              <a:ext uri="{FF2B5EF4-FFF2-40B4-BE49-F238E27FC236}">
                <a16:creationId xmlns:a16="http://schemas.microsoft.com/office/drawing/2014/main" id="{FE007CD9-190E-4948-A46E-20EC4B51C544}"/>
              </a:ext>
            </a:extLst>
          </p:cNvPr>
          <p:cNvSpPr txBox="1"/>
          <p:nvPr/>
        </p:nvSpPr>
        <p:spPr>
          <a:xfrm>
            <a:off x="9485755" y="3149550"/>
            <a:ext cx="1263866" cy="3693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541" name="Group 540">
            <a:extLst>
              <a:ext uri="{FF2B5EF4-FFF2-40B4-BE49-F238E27FC236}">
                <a16:creationId xmlns:a16="http://schemas.microsoft.com/office/drawing/2014/main" id="{79FEF0D8-8BC3-49C0-8809-DB29C8C5BA0E}"/>
              </a:ext>
            </a:extLst>
          </p:cNvPr>
          <p:cNvGrpSpPr/>
          <p:nvPr/>
        </p:nvGrpSpPr>
        <p:grpSpPr>
          <a:xfrm>
            <a:off x="9503913" y="2794013"/>
            <a:ext cx="353463" cy="313979"/>
            <a:chOff x="8553451" y="2776608"/>
            <a:chExt cx="570138" cy="506450"/>
          </a:xfrm>
        </p:grpSpPr>
        <p:grpSp>
          <p:nvGrpSpPr>
            <p:cNvPr id="542" name="Group 541">
              <a:extLst>
                <a:ext uri="{FF2B5EF4-FFF2-40B4-BE49-F238E27FC236}">
                  <a16:creationId xmlns:a16="http://schemas.microsoft.com/office/drawing/2014/main" id="{66154EC8-CD09-47A6-8450-645A237E0D69}"/>
                </a:ext>
              </a:extLst>
            </p:cNvPr>
            <p:cNvGrpSpPr/>
            <p:nvPr/>
          </p:nvGrpSpPr>
          <p:grpSpPr>
            <a:xfrm>
              <a:off x="8640346" y="2855984"/>
              <a:ext cx="396348" cy="347698"/>
              <a:chOff x="8634499" y="2855984"/>
              <a:chExt cx="396348" cy="347698"/>
            </a:xfrm>
          </p:grpSpPr>
          <p:grpSp>
            <p:nvGrpSpPr>
              <p:cNvPr id="544" name="Group 543">
                <a:extLst>
                  <a:ext uri="{FF2B5EF4-FFF2-40B4-BE49-F238E27FC236}">
                    <a16:creationId xmlns:a16="http://schemas.microsoft.com/office/drawing/2014/main" id="{D9ED5732-D9B8-49B4-B56C-0B0EBC8E7774}"/>
                  </a:ext>
                </a:extLst>
              </p:cNvPr>
              <p:cNvGrpSpPr/>
              <p:nvPr/>
            </p:nvGrpSpPr>
            <p:grpSpPr>
              <a:xfrm flipH="1">
                <a:off x="8634499" y="2855984"/>
                <a:ext cx="396348" cy="347698"/>
                <a:chOff x="2107244" y="1575258"/>
                <a:chExt cx="310993" cy="264555"/>
              </a:xfrm>
              <a:noFill/>
            </p:grpSpPr>
            <p:sp>
              <p:nvSpPr>
                <p:cNvPr id="546" name="Rectangle 9">
                  <a:extLst>
                    <a:ext uri="{FF2B5EF4-FFF2-40B4-BE49-F238E27FC236}">
                      <a16:creationId xmlns:a16="http://schemas.microsoft.com/office/drawing/2014/main" id="{AE0F2CE7-705C-4A52-BC71-C73AC99AB2BF}"/>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47" name="Line 10">
                  <a:extLst>
                    <a:ext uri="{FF2B5EF4-FFF2-40B4-BE49-F238E27FC236}">
                      <a16:creationId xmlns:a16="http://schemas.microsoft.com/office/drawing/2014/main" id="{012D7DCC-9C1B-496E-BD1C-F0C1C9FE7E8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45" name="Oval 544">
                <a:extLst>
                  <a:ext uri="{FF2B5EF4-FFF2-40B4-BE49-F238E27FC236}">
                    <a16:creationId xmlns:a16="http://schemas.microsoft.com/office/drawing/2014/main" id="{F62ACC4B-F6C2-44AD-A64E-D426A003989F}"/>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43" name="Rectangle 542">
              <a:extLst>
                <a:ext uri="{FF2B5EF4-FFF2-40B4-BE49-F238E27FC236}">
                  <a16:creationId xmlns:a16="http://schemas.microsoft.com/office/drawing/2014/main" id="{2FEA6BE8-294F-47F4-87CA-E5B2ACE8E0CF}"/>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cxnSp>
        <p:nvCxnSpPr>
          <p:cNvPr id="548" name="Straight Arrow Connector 547">
            <a:extLst>
              <a:ext uri="{FF2B5EF4-FFF2-40B4-BE49-F238E27FC236}">
                <a16:creationId xmlns:a16="http://schemas.microsoft.com/office/drawing/2014/main" id="{9D30C264-A22E-4F95-BF6C-2F3D50ECA7AD}"/>
              </a:ext>
            </a:extLst>
          </p:cNvPr>
          <p:cNvCxnSpPr>
            <a:cxnSpLocks/>
          </p:cNvCxnSpPr>
          <p:nvPr/>
        </p:nvCxnSpPr>
        <p:spPr>
          <a:xfrm>
            <a:off x="2211494" y="3894982"/>
            <a:ext cx="0" cy="201806"/>
          </a:xfrm>
          <a:prstGeom prst="straightConnector1">
            <a:avLst/>
          </a:prstGeom>
          <a:noFill/>
          <a:ln w="12700" cap="flat" cmpd="sng" algn="ctr">
            <a:solidFill>
              <a:srgbClr val="757575"/>
            </a:solidFill>
            <a:prstDash val="solid"/>
            <a:headEnd type="none"/>
            <a:tailEnd type="triangle"/>
          </a:ln>
          <a:effectLst/>
        </p:spPr>
      </p:cxnSp>
      <p:cxnSp>
        <p:nvCxnSpPr>
          <p:cNvPr id="549" name="Connector: Elbow 548">
            <a:extLst>
              <a:ext uri="{FF2B5EF4-FFF2-40B4-BE49-F238E27FC236}">
                <a16:creationId xmlns:a16="http://schemas.microsoft.com/office/drawing/2014/main" id="{D0B96AD1-CD27-4794-8756-37708F0C3CCC}"/>
              </a:ext>
            </a:extLst>
          </p:cNvPr>
          <p:cNvCxnSpPr>
            <a:cxnSpLocks/>
          </p:cNvCxnSpPr>
          <p:nvPr/>
        </p:nvCxnSpPr>
        <p:spPr>
          <a:xfrm rot="5400000">
            <a:off x="10185853" y="3584981"/>
            <a:ext cx="11247" cy="1461802"/>
          </a:xfrm>
          <a:prstGeom prst="bentConnector3">
            <a:avLst>
              <a:gd name="adj1" fmla="val 2041967"/>
            </a:avLst>
          </a:prstGeom>
          <a:noFill/>
          <a:ln w="12700" cap="flat" cmpd="sng" algn="ctr">
            <a:solidFill>
              <a:srgbClr val="757575"/>
            </a:solidFill>
            <a:prstDash val="solid"/>
            <a:headEnd type="triangle" w="med" len="med"/>
            <a:tailEnd type="triangle" w="med" len="med"/>
          </a:ln>
          <a:effectLst/>
        </p:spPr>
      </p:cxnSp>
      <p:cxnSp>
        <p:nvCxnSpPr>
          <p:cNvPr id="550" name="Straight Arrow Connector 549">
            <a:extLst>
              <a:ext uri="{FF2B5EF4-FFF2-40B4-BE49-F238E27FC236}">
                <a16:creationId xmlns:a16="http://schemas.microsoft.com/office/drawing/2014/main" id="{1C18BC9E-74A3-4CCA-9572-5392BEA5DC25}"/>
              </a:ext>
            </a:extLst>
          </p:cNvPr>
          <p:cNvCxnSpPr>
            <a:cxnSpLocks/>
          </p:cNvCxnSpPr>
          <p:nvPr/>
        </p:nvCxnSpPr>
        <p:spPr>
          <a:xfrm>
            <a:off x="10087609" y="4541016"/>
            <a:ext cx="0" cy="135124"/>
          </a:xfrm>
          <a:prstGeom prst="straightConnector1">
            <a:avLst/>
          </a:prstGeom>
          <a:noFill/>
          <a:ln w="12700" cap="flat" cmpd="sng" algn="ctr">
            <a:solidFill>
              <a:srgbClr val="757575"/>
            </a:solidFill>
            <a:prstDash val="solid"/>
            <a:headEnd type="none" w="med" len="med"/>
            <a:tailEnd type="none" w="med" len="med"/>
          </a:ln>
          <a:effectLst/>
        </p:spPr>
      </p:cxnSp>
      <p:grpSp>
        <p:nvGrpSpPr>
          <p:cNvPr id="551" name="Group 550">
            <a:extLst>
              <a:ext uri="{FF2B5EF4-FFF2-40B4-BE49-F238E27FC236}">
                <a16:creationId xmlns:a16="http://schemas.microsoft.com/office/drawing/2014/main" id="{5D0BA8DE-366B-4FB7-B706-7B1068BF9901}"/>
              </a:ext>
            </a:extLst>
          </p:cNvPr>
          <p:cNvGrpSpPr/>
          <p:nvPr/>
        </p:nvGrpSpPr>
        <p:grpSpPr>
          <a:xfrm>
            <a:off x="9940957" y="2794013"/>
            <a:ext cx="353463" cy="313979"/>
            <a:chOff x="8553451" y="2776608"/>
            <a:chExt cx="570138" cy="506450"/>
          </a:xfrm>
        </p:grpSpPr>
        <p:grpSp>
          <p:nvGrpSpPr>
            <p:cNvPr id="552" name="Group 551">
              <a:extLst>
                <a:ext uri="{FF2B5EF4-FFF2-40B4-BE49-F238E27FC236}">
                  <a16:creationId xmlns:a16="http://schemas.microsoft.com/office/drawing/2014/main" id="{FBB64AD8-59CC-4146-B927-C1FC710D9EC7}"/>
                </a:ext>
              </a:extLst>
            </p:cNvPr>
            <p:cNvGrpSpPr/>
            <p:nvPr/>
          </p:nvGrpSpPr>
          <p:grpSpPr>
            <a:xfrm>
              <a:off x="8640346" y="2855984"/>
              <a:ext cx="396348" cy="347698"/>
              <a:chOff x="8634499" y="2855984"/>
              <a:chExt cx="396348" cy="347698"/>
            </a:xfrm>
          </p:grpSpPr>
          <p:grpSp>
            <p:nvGrpSpPr>
              <p:cNvPr id="554" name="Group 553">
                <a:extLst>
                  <a:ext uri="{FF2B5EF4-FFF2-40B4-BE49-F238E27FC236}">
                    <a16:creationId xmlns:a16="http://schemas.microsoft.com/office/drawing/2014/main" id="{27272912-4C5E-41FD-9591-CC03A8ADF2D4}"/>
                  </a:ext>
                </a:extLst>
              </p:cNvPr>
              <p:cNvGrpSpPr/>
              <p:nvPr/>
            </p:nvGrpSpPr>
            <p:grpSpPr>
              <a:xfrm flipH="1">
                <a:off x="8634499" y="2855984"/>
                <a:ext cx="396348" cy="347698"/>
                <a:chOff x="2107244" y="1575258"/>
                <a:chExt cx="310993" cy="264555"/>
              </a:xfrm>
              <a:noFill/>
            </p:grpSpPr>
            <p:sp>
              <p:nvSpPr>
                <p:cNvPr id="556" name="Rectangle 9">
                  <a:extLst>
                    <a:ext uri="{FF2B5EF4-FFF2-40B4-BE49-F238E27FC236}">
                      <a16:creationId xmlns:a16="http://schemas.microsoft.com/office/drawing/2014/main" id="{72B04613-40BA-48A6-9497-65F2F0D194D5}"/>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57" name="Line 10">
                  <a:extLst>
                    <a:ext uri="{FF2B5EF4-FFF2-40B4-BE49-F238E27FC236}">
                      <a16:creationId xmlns:a16="http://schemas.microsoft.com/office/drawing/2014/main" id="{41B49EE1-9268-4AF3-8DCD-475080CFD73E}"/>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55" name="Oval 554">
                <a:extLst>
                  <a:ext uri="{FF2B5EF4-FFF2-40B4-BE49-F238E27FC236}">
                    <a16:creationId xmlns:a16="http://schemas.microsoft.com/office/drawing/2014/main" id="{DE6339DB-E2C4-4B5A-99D4-75454A7D13F2}"/>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53" name="Rectangle 552">
              <a:extLst>
                <a:ext uri="{FF2B5EF4-FFF2-40B4-BE49-F238E27FC236}">
                  <a16:creationId xmlns:a16="http://schemas.microsoft.com/office/drawing/2014/main" id="{593722AD-1D23-4C38-9EF6-B2BE920AA3E8}"/>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558" name="Group 557">
            <a:extLst>
              <a:ext uri="{FF2B5EF4-FFF2-40B4-BE49-F238E27FC236}">
                <a16:creationId xmlns:a16="http://schemas.microsoft.com/office/drawing/2014/main" id="{7DB1D0A7-3EEB-4ECD-8AC6-167FC49540F4}"/>
              </a:ext>
            </a:extLst>
          </p:cNvPr>
          <p:cNvGrpSpPr/>
          <p:nvPr/>
        </p:nvGrpSpPr>
        <p:grpSpPr>
          <a:xfrm>
            <a:off x="10378002" y="2794013"/>
            <a:ext cx="353463" cy="313979"/>
            <a:chOff x="8553451" y="2776608"/>
            <a:chExt cx="570138" cy="506450"/>
          </a:xfrm>
        </p:grpSpPr>
        <p:grpSp>
          <p:nvGrpSpPr>
            <p:cNvPr id="559" name="Group 558">
              <a:extLst>
                <a:ext uri="{FF2B5EF4-FFF2-40B4-BE49-F238E27FC236}">
                  <a16:creationId xmlns:a16="http://schemas.microsoft.com/office/drawing/2014/main" id="{09BE4134-FD98-42F3-A32A-1F204492147F}"/>
                </a:ext>
              </a:extLst>
            </p:cNvPr>
            <p:cNvGrpSpPr/>
            <p:nvPr/>
          </p:nvGrpSpPr>
          <p:grpSpPr>
            <a:xfrm>
              <a:off x="8640346" y="2855984"/>
              <a:ext cx="396348" cy="347698"/>
              <a:chOff x="8634499" y="2855984"/>
              <a:chExt cx="396348" cy="347698"/>
            </a:xfrm>
          </p:grpSpPr>
          <p:grpSp>
            <p:nvGrpSpPr>
              <p:cNvPr id="561" name="Group 560">
                <a:extLst>
                  <a:ext uri="{FF2B5EF4-FFF2-40B4-BE49-F238E27FC236}">
                    <a16:creationId xmlns:a16="http://schemas.microsoft.com/office/drawing/2014/main" id="{09E0FC51-E1D3-4ECF-9A26-33E6DD13DE8E}"/>
                  </a:ext>
                </a:extLst>
              </p:cNvPr>
              <p:cNvGrpSpPr/>
              <p:nvPr/>
            </p:nvGrpSpPr>
            <p:grpSpPr>
              <a:xfrm flipH="1">
                <a:off x="8634499" y="2855984"/>
                <a:ext cx="396348" cy="347698"/>
                <a:chOff x="2107244" y="1575258"/>
                <a:chExt cx="310993" cy="264555"/>
              </a:xfrm>
              <a:noFill/>
            </p:grpSpPr>
            <p:sp>
              <p:nvSpPr>
                <p:cNvPr id="563" name="Rectangle 9">
                  <a:extLst>
                    <a:ext uri="{FF2B5EF4-FFF2-40B4-BE49-F238E27FC236}">
                      <a16:creationId xmlns:a16="http://schemas.microsoft.com/office/drawing/2014/main" id="{3A1CA97D-9382-4580-A497-D2003777083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64" name="Line 10">
                  <a:extLst>
                    <a:ext uri="{FF2B5EF4-FFF2-40B4-BE49-F238E27FC236}">
                      <a16:creationId xmlns:a16="http://schemas.microsoft.com/office/drawing/2014/main" id="{86F592F2-6F39-4DB4-8FD0-E711AB0EE76A}"/>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62" name="Oval 561">
                <a:extLst>
                  <a:ext uri="{FF2B5EF4-FFF2-40B4-BE49-F238E27FC236}">
                    <a16:creationId xmlns:a16="http://schemas.microsoft.com/office/drawing/2014/main" id="{6815FAE6-B915-4845-A7EE-9005AF8A6D69}"/>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60" name="Rectangle 559">
              <a:extLst>
                <a:ext uri="{FF2B5EF4-FFF2-40B4-BE49-F238E27FC236}">
                  <a16:creationId xmlns:a16="http://schemas.microsoft.com/office/drawing/2014/main" id="{74D84B34-7ABC-415A-9068-DB983088ECD9}"/>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565" name="Group 564">
            <a:extLst>
              <a:ext uri="{FF2B5EF4-FFF2-40B4-BE49-F238E27FC236}">
                <a16:creationId xmlns:a16="http://schemas.microsoft.com/office/drawing/2014/main" id="{ED01205C-C69E-4959-98CD-A5E689BF0D1E}"/>
              </a:ext>
            </a:extLst>
          </p:cNvPr>
          <p:cNvGrpSpPr/>
          <p:nvPr/>
        </p:nvGrpSpPr>
        <p:grpSpPr>
          <a:xfrm>
            <a:off x="9818096" y="2411123"/>
            <a:ext cx="353463" cy="313979"/>
            <a:chOff x="8553451" y="2776608"/>
            <a:chExt cx="570138" cy="506450"/>
          </a:xfrm>
        </p:grpSpPr>
        <p:grpSp>
          <p:nvGrpSpPr>
            <p:cNvPr id="566" name="Group 565">
              <a:extLst>
                <a:ext uri="{FF2B5EF4-FFF2-40B4-BE49-F238E27FC236}">
                  <a16:creationId xmlns:a16="http://schemas.microsoft.com/office/drawing/2014/main" id="{E413F1C8-42CE-415C-8885-9A6A6C41BA4E}"/>
                </a:ext>
              </a:extLst>
            </p:cNvPr>
            <p:cNvGrpSpPr/>
            <p:nvPr/>
          </p:nvGrpSpPr>
          <p:grpSpPr>
            <a:xfrm>
              <a:off x="8640346" y="2855984"/>
              <a:ext cx="396348" cy="347698"/>
              <a:chOff x="8634499" y="2855984"/>
              <a:chExt cx="396348" cy="347698"/>
            </a:xfrm>
          </p:grpSpPr>
          <p:grpSp>
            <p:nvGrpSpPr>
              <p:cNvPr id="568" name="Group 567">
                <a:extLst>
                  <a:ext uri="{FF2B5EF4-FFF2-40B4-BE49-F238E27FC236}">
                    <a16:creationId xmlns:a16="http://schemas.microsoft.com/office/drawing/2014/main" id="{092ACA02-9FF3-4601-8D92-578320C4E9D9}"/>
                  </a:ext>
                </a:extLst>
              </p:cNvPr>
              <p:cNvGrpSpPr/>
              <p:nvPr/>
            </p:nvGrpSpPr>
            <p:grpSpPr>
              <a:xfrm flipH="1">
                <a:off x="8634499" y="2855984"/>
                <a:ext cx="396348" cy="347698"/>
                <a:chOff x="2107244" y="1575258"/>
                <a:chExt cx="310993" cy="264555"/>
              </a:xfrm>
              <a:noFill/>
            </p:grpSpPr>
            <p:sp>
              <p:nvSpPr>
                <p:cNvPr id="570" name="Rectangle 9">
                  <a:extLst>
                    <a:ext uri="{FF2B5EF4-FFF2-40B4-BE49-F238E27FC236}">
                      <a16:creationId xmlns:a16="http://schemas.microsoft.com/office/drawing/2014/main" id="{4F68721C-7A10-4BA2-A886-A15EBE1F3180}"/>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71" name="Line 10">
                  <a:extLst>
                    <a:ext uri="{FF2B5EF4-FFF2-40B4-BE49-F238E27FC236}">
                      <a16:creationId xmlns:a16="http://schemas.microsoft.com/office/drawing/2014/main" id="{469980ED-32B2-4D12-9F19-172F08C8B17B}"/>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69" name="Oval 568">
                <a:extLst>
                  <a:ext uri="{FF2B5EF4-FFF2-40B4-BE49-F238E27FC236}">
                    <a16:creationId xmlns:a16="http://schemas.microsoft.com/office/drawing/2014/main" id="{340AFE30-836E-4621-8CF6-2623218FE825}"/>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67" name="Rectangle 566">
              <a:extLst>
                <a:ext uri="{FF2B5EF4-FFF2-40B4-BE49-F238E27FC236}">
                  <a16:creationId xmlns:a16="http://schemas.microsoft.com/office/drawing/2014/main" id="{4DF6D6DB-C95D-4D0B-B78F-FCB47122ACF0}"/>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572" name="Group 571">
            <a:extLst>
              <a:ext uri="{FF2B5EF4-FFF2-40B4-BE49-F238E27FC236}">
                <a16:creationId xmlns:a16="http://schemas.microsoft.com/office/drawing/2014/main" id="{5D0C1ED1-04F3-4CC7-AE4F-7F4B7048B78F}"/>
              </a:ext>
            </a:extLst>
          </p:cNvPr>
          <p:cNvGrpSpPr/>
          <p:nvPr/>
        </p:nvGrpSpPr>
        <p:grpSpPr>
          <a:xfrm>
            <a:off x="10255140" y="2411123"/>
            <a:ext cx="353463" cy="313979"/>
            <a:chOff x="8553451" y="2776608"/>
            <a:chExt cx="570138" cy="506450"/>
          </a:xfrm>
        </p:grpSpPr>
        <p:grpSp>
          <p:nvGrpSpPr>
            <p:cNvPr id="573" name="Group 572">
              <a:extLst>
                <a:ext uri="{FF2B5EF4-FFF2-40B4-BE49-F238E27FC236}">
                  <a16:creationId xmlns:a16="http://schemas.microsoft.com/office/drawing/2014/main" id="{DD52C9B8-6C52-418B-8F5A-297950BFB740}"/>
                </a:ext>
              </a:extLst>
            </p:cNvPr>
            <p:cNvGrpSpPr/>
            <p:nvPr/>
          </p:nvGrpSpPr>
          <p:grpSpPr>
            <a:xfrm>
              <a:off x="8640346" y="2855984"/>
              <a:ext cx="396348" cy="347698"/>
              <a:chOff x="8634499" y="2855984"/>
              <a:chExt cx="396348" cy="347698"/>
            </a:xfrm>
          </p:grpSpPr>
          <p:grpSp>
            <p:nvGrpSpPr>
              <p:cNvPr id="575" name="Group 574">
                <a:extLst>
                  <a:ext uri="{FF2B5EF4-FFF2-40B4-BE49-F238E27FC236}">
                    <a16:creationId xmlns:a16="http://schemas.microsoft.com/office/drawing/2014/main" id="{2A96BB30-BBFE-4E36-B410-40023BA66B1F}"/>
                  </a:ext>
                </a:extLst>
              </p:cNvPr>
              <p:cNvGrpSpPr/>
              <p:nvPr/>
            </p:nvGrpSpPr>
            <p:grpSpPr>
              <a:xfrm flipH="1">
                <a:off x="8634499" y="2855984"/>
                <a:ext cx="396348" cy="347698"/>
                <a:chOff x="2107244" y="1575258"/>
                <a:chExt cx="310993" cy="264555"/>
              </a:xfrm>
              <a:noFill/>
            </p:grpSpPr>
            <p:sp>
              <p:nvSpPr>
                <p:cNvPr id="577" name="Rectangle 9">
                  <a:extLst>
                    <a:ext uri="{FF2B5EF4-FFF2-40B4-BE49-F238E27FC236}">
                      <a16:creationId xmlns:a16="http://schemas.microsoft.com/office/drawing/2014/main" id="{B63424A6-A8B4-4D76-8350-F250180DB86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78" name="Line 10">
                  <a:extLst>
                    <a:ext uri="{FF2B5EF4-FFF2-40B4-BE49-F238E27FC236}">
                      <a16:creationId xmlns:a16="http://schemas.microsoft.com/office/drawing/2014/main" id="{130673F6-055C-4977-8D55-DEB21A8E72EC}"/>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76" name="Oval 575">
                <a:extLst>
                  <a:ext uri="{FF2B5EF4-FFF2-40B4-BE49-F238E27FC236}">
                    <a16:creationId xmlns:a16="http://schemas.microsoft.com/office/drawing/2014/main" id="{17200E7F-A8A0-41ED-A985-C2AF0C5115DB}"/>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74" name="Rectangle 573">
              <a:extLst>
                <a:ext uri="{FF2B5EF4-FFF2-40B4-BE49-F238E27FC236}">
                  <a16:creationId xmlns:a16="http://schemas.microsoft.com/office/drawing/2014/main" id="{FC836F3A-3879-428D-BC62-24F15E4EF33A}"/>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3081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 name="Group 209">
            <a:extLst>
              <a:ext uri="{FF2B5EF4-FFF2-40B4-BE49-F238E27FC236}">
                <a16:creationId xmlns:a16="http://schemas.microsoft.com/office/drawing/2014/main" id="{D495290D-7C76-794C-930A-1835F2330253}"/>
              </a:ext>
            </a:extLst>
          </p:cNvPr>
          <p:cNvGrpSpPr/>
          <p:nvPr/>
        </p:nvGrpSpPr>
        <p:grpSpPr>
          <a:xfrm>
            <a:off x="8233849" y="9895395"/>
            <a:ext cx="3551583" cy="1492567"/>
            <a:chOff x="8233849" y="2765726"/>
            <a:chExt cx="3551583" cy="1492567"/>
          </a:xfrm>
        </p:grpSpPr>
        <p:sp>
          <p:nvSpPr>
            <p:cNvPr id="211" name="Text Placeholder 3">
              <a:extLst>
                <a:ext uri="{FF2B5EF4-FFF2-40B4-BE49-F238E27FC236}">
                  <a16:creationId xmlns:a16="http://schemas.microsoft.com/office/drawing/2014/main" id="{03360C4D-A2F1-2741-B197-132654DE4733}"/>
                </a:ext>
              </a:extLst>
            </p:cNvPr>
            <p:cNvSpPr txBox="1">
              <a:spLocks/>
            </p:cNvSpPr>
            <p:nvPr/>
          </p:nvSpPr>
          <p:spPr>
            <a:xfrm>
              <a:off x="8233849" y="3852028"/>
              <a:ext cx="3551583" cy="406265"/>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 typeface="Arial"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Analyzing all data</a:t>
              </a:r>
            </a:p>
          </p:txBody>
        </p:sp>
        <p:grpSp>
          <p:nvGrpSpPr>
            <p:cNvPr id="212" name="Group 211">
              <a:extLst>
                <a:ext uri="{FF2B5EF4-FFF2-40B4-BE49-F238E27FC236}">
                  <a16:creationId xmlns:a16="http://schemas.microsoft.com/office/drawing/2014/main" id="{3F96D58F-4C88-A84C-8764-B717CD9D52D7}"/>
                </a:ext>
              </a:extLst>
            </p:cNvPr>
            <p:cNvGrpSpPr/>
            <p:nvPr/>
          </p:nvGrpSpPr>
          <p:grpSpPr>
            <a:xfrm>
              <a:off x="9592590" y="2765726"/>
              <a:ext cx="777194" cy="791497"/>
              <a:chOff x="9592590" y="2984090"/>
              <a:chExt cx="777194" cy="791497"/>
            </a:xfrm>
          </p:grpSpPr>
          <p:sp>
            <p:nvSpPr>
              <p:cNvPr id="213" name="Oval 212">
                <a:extLst>
                  <a:ext uri="{FF2B5EF4-FFF2-40B4-BE49-F238E27FC236}">
                    <a16:creationId xmlns:a16="http://schemas.microsoft.com/office/drawing/2014/main" id="{EA5C242F-19B6-A944-9841-9A4A706E2DC6}"/>
                  </a:ext>
                </a:extLst>
              </p:cNvPr>
              <p:cNvSpPr/>
              <p:nvPr/>
            </p:nvSpPr>
            <p:spPr bwMode="auto">
              <a:xfrm>
                <a:off x="9592590" y="3400884"/>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23D861D6-9B82-E54D-8C58-63CEF9D76CBD}"/>
                  </a:ext>
                </a:extLst>
              </p:cNvPr>
              <p:cNvSpPr/>
              <p:nvPr/>
            </p:nvSpPr>
            <p:spPr bwMode="auto">
              <a:xfrm>
                <a:off x="9726197"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2FC46C01-8FB1-BE46-816C-3E4FB1EA7F0A}"/>
                  </a:ext>
                </a:extLst>
              </p:cNvPr>
              <p:cNvSpPr/>
              <p:nvPr/>
            </p:nvSpPr>
            <p:spPr bwMode="auto">
              <a:xfrm>
                <a:off x="9859804"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ectangle 226">
                <a:extLst>
                  <a:ext uri="{FF2B5EF4-FFF2-40B4-BE49-F238E27FC236}">
                    <a16:creationId xmlns:a16="http://schemas.microsoft.com/office/drawing/2014/main" id="{7D0EF332-A99E-FD4D-B23B-9B9314FB1D2D}"/>
                  </a:ext>
                </a:extLst>
              </p:cNvPr>
              <p:cNvSpPr/>
              <p:nvPr/>
            </p:nvSpPr>
            <p:spPr bwMode="auto">
              <a:xfrm>
                <a:off x="9592590"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ectangle 227">
                <a:extLst>
                  <a:ext uri="{FF2B5EF4-FFF2-40B4-BE49-F238E27FC236}">
                    <a16:creationId xmlns:a16="http://schemas.microsoft.com/office/drawing/2014/main" id="{88E69E5C-C5B2-8649-8469-B5C8A5B3061F}"/>
                  </a:ext>
                </a:extLst>
              </p:cNvPr>
              <p:cNvSpPr/>
              <p:nvPr/>
            </p:nvSpPr>
            <p:spPr bwMode="auto">
              <a:xfrm>
                <a:off x="9726197"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Oval 228">
                <a:extLst>
                  <a:ext uri="{FF2B5EF4-FFF2-40B4-BE49-F238E27FC236}">
                    <a16:creationId xmlns:a16="http://schemas.microsoft.com/office/drawing/2014/main" id="{8E387467-C91C-A247-832C-55191A4519B6}"/>
                  </a:ext>
                </a:extLst>
              </p:cNvPr>
              <p:cNvSpPr/>
              <p:nvPr/>
            </p:nvSpPr>
            <p:spPr bwMode="auto">
              <a:xfrm>
                <a:off x="9859804" y="3538509"/>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ectangle 229">
                <a:extLst>
                  <a:ext uri="{FF2B5EF4-FFF2-40B4-BE49-F238E27FC236}">
                    <a16:creationId xmlns:a16="http://schemas.microsoft.com/office/drawing/2014/main" id="{2D27647E-163E-524C-812E-E5D1937D726D}"/>
                  </a:ext>
                </a:extLst>
              </p:cNvPr>
              <p:cNvSpPr/>
              <p:nvPr/>
            </p:nvSpPr>
            <p:spPr bwMode="auto">
              <a:xfrm>
                <a:off x="9592590"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ectangle 230">
                <a:extLst>
                  <a:ext uri="{FF2B5EF4-FFF2-40B4-BE49-F238E27FC236}">
                    <a16:creationId xmlns:a16="http://schemas.microsoft.com/office/drawing/2014/main" id="{1B03F942-7419-8247-87EC-AAC4D350EB90}"/>
                  </a:ext>
                </a:extLst>
              </p:cNvPr>
              <p:cNvSpPr/>
              <p:nvPr/>
            </p:nvSpPr>
            <p:spPr bwMode="auto">
              <a:xfrm>
                <a:off x="9726197"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Oval 231">
                <a:extLst>
                  <a:ext uri="{FF2B5EF4-FFF2-40B4-BE49-F238E27FC236}">
                    <a16:creationId xmlns:a16="http://schemas.microsoft.com/office/drawing/2014/main" id="{C93ED298-1A17-A54E-8971-1016EA3D7E6F}"/>
                  </a:ext>
                </a:extLst>
              </p:cNvPr>
              <p:cNvSpPr/>
              <p:nvPr/>
            </p:nvSpPr>
            <p:spPr bwMode="auto">
              <a:xfrm>
                <a:off x="9859804" y="367513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Oval 232">
                <a:extLst>
                  <a:ext uri="{FF2B5EF4-FFF2-40B4-BE49-F238E27FC236}">
                    <a16:creationId xmlns:a16="http://schemas.microsoft.com/office/drawing/2014/main" id="{08B98638-26B4-624D-A160-3942BA6783E2}"/>
                  </a:ext>
                </a:extLst>
              </p:cNvPr>
              <p:cNvSpPr/>
              <p:nvPr/>
            </p:nvSpPr>
            <p:spPr bwMode="auto">
              <a:xfrm>
                <a:off x="10002114" y="3400884"/>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Rectangle 234">
                <a:extLst>
                  <a:ext uri="{FF2B5EF4-FFF2-40B4-BE49-F238E27FC236}">
                    <a16:creationId xmlns:a16="http://schemas.microsoft.com/office/drawing/2014/main" id="{830BCF7F-3B1E-E04D-956F-64F8FC3999AF}"/>
                  </a:ext>
                </a:extLst>
              </p:cNvPr>
              <p:cNvSpPr/>
              <p:nvPr/>
            </p:nvSpPr>
            <p:spPr bwMode="auto">
              <a:xfrm>
                <a:off x="10135720"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4BD7D46C-C735-934B-A8CE-DB2E20683549}"/>
                  </a:ext>
                </a:extLst>
              </p:cNvPr>
              <p:cNvSpPr/>
              <p:nvPr/>
            </p:nvSpPr>
            <p:spPr bwMode="auto">
              <a:xfrm>
                <a:off x="10269327"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ectangle 238">
                <a:extLst>
                  <a:ext uri="{FF2B5EF4-FFF2-40B4-BE49-F238E27FC236}">
                    <a16:creationId xmlns:a16="http://schemas.microsoft.com/office/drawing/2014/main" id="{6D780BAB-6ADA-594D-B1A2-3AF576A81199}"/>
                  </a:ext>
                </a:extLst>
              </p:cNvPr>
              <p:cNvSpPr/>
              <p:nvPr/>
            </p:nvSpPr>
            <p:spPr bwMode="auto">
              <a:xfrm>
                <a:off x="10002114"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Oval 239">
                <a:extLst>
                  <a:ext uri="{FF2B5EF4-FFF2-40B4-BE49-F238E27FC236}">
                    <a16:creationId xmlns:a16="http://schemas.microsoft.com/office/drawing/2014/main" id="{2D77C95D-7EF0-D943-8322-132A92470602}"/>
                  </a:ext>
                </a:extLst>
              </p:cNvPr>
              <p:cNvSpPr/>
              <p:nvPr/>
            </p:nvSpPr>
            <p:spPr bwMode="auto">
              <a:xfrm>
                <a:off x="10135720" y="3538509"/>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FEF7B104-D76A-BD42-ADC4-9C8901EA75C9}"/>
                  </a:ext>
                </a:extLst>
              </p:cNvPr>
              <p:cNvSpPr/>
              <p:nvPr/>
            </p:nvSpPr>
            <p:spPr bwMode="auto">
              <a:xfrm>
                <a:off x="10269327"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a:extLst>
                  <a:ext uri="{FF2B5EF4-FFF2-40B4-BE49-F238E27FC236}">
                    <a16:creationId xmlns:a16="http://schemas.microsoft.com/office/drawing/2014/main" id="{D034DB8E-A065-A945-BEEB-86DC5DC8E1F0}"/>
                  </a:ext>
                </a:extLst>
              </p:cNvPr>
              <p:cNvSpPr/>
              <p:nvPr/>
            </p:nvSpPr>
            <p:spPr bwMode="auto">
              <a:xfrm>
                <a:off x="10002114"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Rectangle 324">
                <a:extLst>
                  <a:ext uri="{FF2B5EF4-FFF2-40B4-BE49-F238E27FC236}">
                    <a16:creationId xmlns:a16="http://schemas.microsoft.com/office/drawing/2014/main" id="{FF0430B3-EEA6-B34A-BF5A-3E207137CB4E}"/>
                  </a:ext>
                </a:extLst>
              </p:cNvPr>
              <p:cNvSpPr/>
              <p:nvPr/>
            </p:nvSpPr>
            <p:spPr bwMode="auto">
              <a:xfrm>
                <a:off x="10135720"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6" name="Oval 325">
                <a:extLst>
                  <a:ext uri="{FF2B5EF4-FFF2-40B4-BE49-F238E27FC236}">
                    <a16:creationId xmlns:a16="http://schemas.microsoft.com/office/drawing/2014/main" id="{E7F27E55-3721-E749-ABEF-6C2D1F6100EB}"/>
                  </a:ext>
                </a:extLst>
              </p:cNvPr>
              <p:cNvSpPr/>
              <p:nvPr/>
            </p:nvSpPr>
            <p:spPr bwMode="auto">
              <a:xfrm>
                <a:off x="10269327" y="367513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7" name="Oval 326">
                <a:extLst>
                  <a:ext uri="{FF2B5EF4-FFF2-40B4-BE49-F238E27FC236}">
                    <a16:creationId xmlns:a16="http://schemas.microsoft.com/office/drawing/2014/main" id="{2CCA3072-E11B-1B42-90B7-AEBB3958C83C}"/>
                  </a:ext>
                </a:extLst>
              </p:cNvPr>
              <p:cNvSpPr/>
              <p:nvPr/>
            </p:nvSpPr>
            <p:spPr bwMode="auto">
              <a:xfrm>
                <a:off x="9592590" y="298409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8" name="Rectangle 327">
                <a:extLst>
                  <a:ext uri="{FF2B5EF4-FFF2-40B4-BE49-F238E27FC236}">
                    <a16:creationId xmlns:a16="http://schemas.microsoft.com/office/drawing/2014/main" id="{57DBF7A4-CF60-4E42-84EA-D013A353CE82}"/>
                  </a:ext>
                </a:extLst>
              </p:cNvPr>
              <p:cNvSpPr/>
              <p:nvPr/>
            </p:nvSpPr>
            <p:spPr bwMode="auto">
              <a:xfrm>
                <a:off x="9726197"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Rectangle 328">
                <a:extLst>
                  <a:ext uri="{FF2B5EF4-FFF2-40B4-BE49-F238E27FC236}">
                    <a16:creationId xmlns:a16="http://schemas.microsoft.com/office/drawing/2014/main" id="{77FB45F6-E3E3-B94F-9F7D-15A7EE1425A8}"/>
                  </a:ext>
                </a:extLst>
              </p:cNvPr>
              <p:cNvSpPr/>
              <p:nvPr/>
            </p:nvSpPr>
            <p:spPr bwMode="auto">
              <a:xfrm>
                <a:off x="9859804"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Rectangle 329">
                <a:extLst>
                  <a:ext uri="{FF2B5EF4-FFF2-40B4-BE49-F238E27FC236}">
                    <a16:creationId xmlns:a16="http://schemas.microsoft.com/office/drawing/2014/main" id="{596BB91E-7525-DA4C-A4CF-6D7B6F7B3B34}"/>
                  </a:ext>
                </a:extLst>
              </p:cNvPr>
              <p:cNvSpPr/>
              <p:nvPr/>
            </p:nvSpPr>
            <p:spPr bwMode="auto">
              <a:xfrm>
                <a:off x="9592590" y="3121715"/>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Rectangle 330">
                <a:extLst>
                  <a:ext uri="{FF2B5EF4-FFF2-40B4-BE49-F238E27FC236}">
                    <a16:creationId xmlns:a16="http://schemas.microsoft.com/office/drawing/2014/main" id="{AFC1C422-6482-5A42-8DEE-BBFCCC822EC3}"/>
                  </a:ext>
                </a:extLst>
              </p:cNvPr>
              <p:cNvSpPr/>
              <p:nvPr/>
            </p:nvSpPr>
            <p:spPr bwMode="auto">
              <a:xfrm>
                <a:off x="9726197" y="3121715"/>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2" name="Oval 331">
                <a:extLst>
                  <a:ext uri="{FF2B5EF4-FFF2-40B4-BE49-F238E27FC236}">
                    <a16:creationId xmlns:a16="http://schemas.microsoft.com/office/drawing/2014/main" id="{07859C91-30B9-D84E-B069-BF256A0E0BC3}"/>
                  </a:ext>
                </a:extLst>
              </p:cNvPr>
              <p:cNvSpPr/>
              <p:nvPr/>
            </p:nvSpPr>
            <p:spPr bwMode="auto">
              <a:xfrm>
                <a:off x="9859804" y="3121715"/>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3" name="Oval 332">
                <a:extLst>
                  <a:ext uri="{FF2B5EF4-FFF2-40B4-BE49-F238E27FC236}">
                    <a16:creationId xmlns:a16="http://schemas.microsoft.com/office/drawing/2014/main" id="{0FF38AC9-318F-F049-B9A4-7302D8CF633A}"/>
                  </a:ext>
                </a:extLst>
              </p:cNvPr>
              <p:cNvSpPr/>
              <p:nvPr/>
            </p:nvSpPr>
            <p:spPr bwMode="auto">
              <a:xfrm>
                <a:off x="9592590" y="3258336"/>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4" name="Rectangle 333">
                <a:extLst>
                  <a:ext uri="{FF2B5EF4-FFF2-40B4-BE49-F238E27FC236}">
                    <a16:creationId xmlns:a16="http://schemas.microsoft.com/office/drawing/2014/main" id="{FD9FF144-214A-2946-AFE8-EE6D3976C1CD}"/>
                  </a:ext>
                </a:extLst>
              </p:cNvPr>
              <p:cNvSpPr/>
              <p:nvPr/>
            </p:nvSpPr>
            <p:spPr bwMode="auto">
              <a:xfrm>
                <a:off x="9726197"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Oval 334">
                <a:extLst>
                  <a:ext uri="{FF2B5EF4-FFF2-40B4-BE49-F238E27FC236}">
                    <a16:creationId xmlns:a16="http://schemas.microsoft.com/office/drawing/2014/main" id="{8B05AAA0-345D-C64B-ABD3-AA4BAD4004E9}"/>
                  </a:ext>
                </a:extLst>
              </p:cNvPr>
              <p:cNvSpPr/>
              <p:nvPr/>
            </p:nvSpPr>
            <p:spPr bwMode="auto">
              <a:xfrm>
                <a:off x="9859804" y="3258336"/>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6" name="Oval 335">
                <a:extLst>
                  <a:ext uri="{FF2B5EF4-FFF2-40B4-BE49-F238E27FC236}">
                    <a16:creationId xmlns:a16="http://schemas.microsoft.com/office/drawing/2014/main" id="{2BE9C2BF-D37C-AE4E-8586-049289ADA4A6}"/>
                  </a:ext>
                </a:extLst>
              </p:cNvPr>
              <p:cNvSpPr/>
              <p:nvPr/>
            </p:nvSpPr>
            <p:spPr bwMode="auto">
              <a:xfrm>
                <a:off x="10002114" y="298409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7" name="Rectangle 336">
                <a:extLst>
                  <a:ext uri="{FF2B5EF4-FFF2-40B4-BE49-F238E27FC236}">
                    <a16:creationId xmlns:a16="http://schemas.microsoft.com/office/drawing/2014/main" id="{234DBE92-5E07-CE4F-B4CF-A48499A6886E}"/>
                  </a:ext>
                </a:extLst>
              </p:cNvPr>
              <p:cNvSpPr/>
              <p:nvPr/>
            </p:nvSpPr>
            <p:spPr bwMode="auto">
              <a:xfrm>
                <a:off x="10135720"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Rectangle 337">
                <a:extLst>
                  <a:ext uri="{FF2B5EF4-FFF2-40B4-BE49-F238E27FC236}">
                    <a16:creationId xmlns:a16="http://schemas.microsoft.com/office/drawing/2014/main" id="{3B8A843D-80F7-3944-949D-5296BA79BCEE}"/>
                  </a:ext>
                </a:extLst>
              </p:cNvPr>
              <p:cNvSpPr/>
              <p:nvPr/>
            </p:nvSpPr>
            <p:spPr bwMode="auto">
              <a:xfrm>
                <a:off x="10269327"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9" name="Oval 338">
                <a:extLst>
                  <a:ext uri="{FF2B5EF4-FFF2-40B4-BE49-F238E27FC236}">
                    <a16:creationId xmlns:a16="http://schemas.microsoft.com/office/drawing/2014/main" id="{DEE2636A-F012-154E-8F77-28889089DB74}"/>
                  </a:ext>
                </a:extLst>
              </p:cNvPr>
              <p:cNvSpPr/>
              <p:nvPr/>
            </p:nvSpPr>
            <p:spPr bwMode="auto">
              <a:xfrm>
                <a:off x="10002114" y="3121715"/>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0" name="Rectangle 339">
                <a:extLst>
                  <a:ext uri="{FF2B5EF4-FFF2-40B4-BE49-F238E27FC236}">
                    <a16:creationId xmlns:a16="http://schemas.microsoft.com/office/drawing/2014/main" id="{616994BB-A65B-F647-A06A-2032FBF82695}"/>
                  </a:ext>
                </a:extLst>
              </p:cNvPr>
              <p:cNvSpPr/>
              <p:nvPr/>
            </p:nvSpPr>
            <p:spPr bwMode="auto">
              <a:xfrm>
                <a:off x="10135720" y="3121715"/>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1" name="Oval 340">
                <a:extLst>
                  <a:ext uri="{FF2B5EF4-FFF2-40B4-BE49-F238E27FC236}">
                    <a16:creationId xmlns:a16="http://schemas.microsoft.com/office/drawing/2014/main" id="{1719F951-6ACA-4644-A08D-6DB6BD147F60}"/>
                  </a:ext>
                </a:extLst>
              </p:cNvPr>
              <p:cNvSpPr/>
              <p:nvPr/>
            </p:nvSpPr>
            <p:spPr bwMode="auto">
              <a:xfrm>
                <a:off x="10269327" y="3121715"/>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E330255F-42F2-AD48-919E-0BFC64704397}"/>
                  </a:ext>
                </a:extLst>
              </p:cNvPr>
              <p:cNvSpPr/>
              <p:nvPr/>
            </p:nvSpPr>
            <p:spPr bwMode="auto">
              <a:xfrm>
                <a:off x="10002114"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AD7A9B9D-641C-DA46-92EF-F06ABE140B2C}"/>
                  </a:ext>
                </a:extLst>
              </p:cNvPr>
              <p:cNvSpPr/>
              <p:nvPr/>
            </p:nvSpPr>
            <p:spPr bwMode="auto">
              <a:xfrm>
                <a:off x="10135720"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Rectangle 343">
                <a:extLst>
                  <a:ext uri="{FF2B5EF4-FFF2-40B4-BE49-F238E27FC236}">
                    <a16:creationId xmlns:a16="http://schemas.microsoft.com/office/drawing/2014/main" id="{C5801612-F46D-A847-BFAB-7890210D2E26}"/>
                  </a:ext>
                </a:extLst>
              </p:cNvPr>
              <p:cNvSpPr/>
              <p:nvPr/>
            </p:nvSpPr>
            <p:spPr bwMode="auto">
              <a:xfrm>
                <a:off x="10269327"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45" name="Group 344">
            <a:extLst>
              <a:ext uri="{FF2B5EF4-FFF2-40B4-BE49-F238E27FC236}">
                <a16:creationId xmlns:a16="http://schemas.microsoft.com/office/drawing/2014/main" id="{A836C3F2-D8B3-E746-AED0-AFD8A7E38D5C}"/>
              </a:ext>
            </a:extLst>
          </p:cNvPr>
          <p:cNvGrpSpPr/>
          <p:nvPr/>
        </p:nvGrpSpPr>
        <p:grpSpPr>
          <a:xfrm>
            <a:off x="4331557" y="9361925"/>
            <a:ext cx="3551582" cy="1495951"/>
            <a:chOff x="4331557" y="2762342"/>
            <a:chExt cx="3551582" cy="1495951"/>
          </a:xfrm>
        </p:grpSpPr>
        <p:sp>
          <p:nvSpPr>
            <p:cNvPr id="346" name="Text Placeholder 3">
              <a:extLst>
                <a:ext uri="{FF2B5EF4-FFF2-40B4-BE49-F238E27FC236}">
                  <a16:creationId xmlns:a16="http://schemas.microsoft.com/office/drawing/2014/main" id="{DAED0EFD-5FF8-4B42-BF82-78F14CFF8787}"/>
                </a:ext>
              </a:extLst>
            </p:cNvPr>
            <p:cNvSpPr txBox="1">
              <a:spLocks/>
            </p:cNvSpPr>
            <p:nvPr/>
          </p:nvSpPr>
          <p:spPr>
            <a:xfrm>
              <a:off x="4331557" y="3852028"/>
              <a:ext cx="3551582" cy="406265"/>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 typeface="Arial"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Managing all data</a:t>
              </a:r>
            </a:p>
          </p:txBody>
        </p:sp>
        <p:grpSp>
          <p:nvGrpSpPr>
            <p:cNvPr id="347" name="Group 346">
              <a:extLst>
                <a:ext uri="{FF2B5EF4-FFF2-40B4-BE49-F238E27FC236}">
                  <a16:creationId xmlns:a16="http://schemas.microsoft.com/office/drawing/2014/main" id="{A5446A07-B1E7-8947-B323-4D48DB7424E2}"/>
                </a:ext>
              </a:extLst>
            </p:cNvPr>
            <p:cNvGrpSpPr/>
            <p:nvPr/>
          </p:nvGrpSpPr>
          <p:grpSpPr>
            <a:xfrm>
              <a:off x="5528527" y="2762342"/>
              <a:ext cx="1133101" cy="811459"/>
              <a:chOff x="5578683" y="2980706"/>
              <a:chExt cx="1133101" cy="811459"/>
            </a:xfrm>
          </p:grpSpPr>
          <p:grpSp>
            <p:nvGrpSpPr>
              <p:cNvPr id="348" name="Group 347">
                <a:extLst>
                  <a:ext uri="{FF2B5EF4-FFF2-40B4-BE49-F238E27FC236}">
                    <a16:creationId xmlns:a16="http://schemas.microsoft.com/office/drawing/2014/main" id="{1FFCD946-6EB0-BE42-AFEB-BDADF0586FF0}"/>
                  </a:ext>
                </a:extLst>
              </p:cNvPr>
              <p:cNvGrpSpPr/>
              <p:nvPr/>
            </p:nvGrpSpPr>
            <p:grpSpPr>
              <a:xfrm>
                <a:off x="5763445" y="2980706"/>
                <a:ext cx="948339" cy="811459"/>
                <a:chOff x="6960627" y="2819400"/>
                <a:chExt cx="1078967" cy="972765"/>
              </a:xfrm>
            </p:grpSpPr>
            <p:sp>
              <p:nvSpPr>
                <p:cNvPr id="355" name="Rectangle 165">
                  <a:extLst>
                    <a:ext uri="{FF2B5EF4-FFF2-40B4-BE49-F238E27FC236}">
                      <a16:creationId xmlns:a16="http://schemas.microsoft.com/office/drawing/2014/main" id="{49B382FA-3775-5E4B-A212-C88B183EE37E}"/>
                    </a:ext>
                  </a:extLst>
                </p:cNvPr>
                <p:cNvSpPr/>
                <p:nvPr/>
              </p:nvSpPr>
              <p:spPr bwMode="auto">
                <a:xfrm>
                  <a:off x="6960627" y="323247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Rectangle 166">
                  <a:extLst>
                    <a:ext uri="{FF2B5EF4-FFF2-40B4-BE49-F238E27FC236}">
                      <a16:creationId xmlns:a16="http://schemas.microsoft.com/office/drawing/2014/main" id="{4F8BAF9A-9CCB-B548-832C-60B71881C8FE}"/>
                    </a:ext>
                  </a:extLst>
                </p:cNvPr>
                <p:cNvSpPr/>
                <p:nvPr/>
              </p:nvSpPr>
              <p:spPr bwMode="auto">
                <a:xfrm>
                  <a:off x="6960627" y="3439017"/>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Rectangle 167">
                  <a:extLst>
                    <a:ext uri="{FF2B5EF4-FFF2-40B4-BE49-F238E27FC236}">
                      <a16:creationId xmlns:a16="http://schemas.microsoft.com/office/drawing/2014/main" id="{77EB5046-AFBE-0347-A11C-9BE855BC7711}"/>
                    </a:ext>
                  </a:extLst>
                </p:cNvPr>
                <p:cNvSpPr/>
                <p:nvPr/>
              </p:nvSpPr>
              <p:spPr bwMode="auto">
                <a:xfrm>
                  <a:off x="6960627" y="364555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Rectangle 168">
                  <a:extLst>
                    <a:ext uri="{FF2B5EF4-FFF2-40B4-BE49-F238E27FC236}">
                      <a16:creationId xmlns:a16="http://schemas.microsoft.com/office/drawing/2014/main" id="{0BE76921-FB6E-9E43-8D3A-B17B8F536A3C}"/>
                    </a:ext>
                  </a:extLst>
                </p:cNvPr>
                <p:cNvSpPr/>
                <p:nvPr/>
              </p:nvSpPr>
              <p:spPr bwMode="auto">
                <a:xfrm>
                  <a:off x="6960627" y="3025939"/>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9" name="Rectangle 169">
                  <a:extLst>
                    <a:ext uri="{FF2B5EF4-FFF2-40B4-BE49-F238E27FC236}">
                      <a16:creationId xmlns:a16="http://schemas.microsoft.com/office/drawing/2014/main" id="{946A7F0F-E06E-7C41-9DD4-C6C1E3FF4749}"/>
                    </a:ext>
                  </a:extLst>
                </p:cNvPr>
                <p:cNvSpPr/>
                <p:nvPr/>
              </p:nvSpPr>
              <p:spPr bwMode="auto">
                <a:xfrm>
                  <a:off x="6960627" y="2819400"/>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9" name="Group 348">
                <a:extLst>
                  <a:ext uri="{FF2B5EF4-FFF2-40B4-BE49-F238E27FC236}">
                    <a16:creationId xmlns:a16="http://schemas.microsoft.com/office/drawing/2014/main" id="{5407BF66-4480-2F4D-AC34-A8B0970ABE09}"/>
                  </a:ext>
                </a:extLst>
              </p:cNvPr>
              <p:cNvGrpSpPr/>
              <p:nvPr/>
            </p:nvGrpSpPr>
            <p:grpSpPr>
              <a:xfrm>
                <a:off x="5578683" y="2980706"/>
                <a:ext cx="118872" cy="811459"/>
                <a:chOff x="6960627" y="2819400"/>
                <a:chExt cx="1078967" cy="972765"/>
              </a:xfrm>
            </p:grpSpPr>
            <p:sp>
              <p:nvSpPr>
                <p:cNvPr id="350" name="Rectangle 177">
                  <a:extLst>
                    <a:ext uri="{FF2B5EF4-FFF2-40B4-BE49-F238E27FC236}">
                      <a16:creationId xmlns:a16="http://schemas.microsoft.com/office/drawing/2014/main" id="{82473F71-F6D0-F241-A537-A95CFE19D800}"/>
                    </a:ext>
                  </a:extLst>
                </p:cNvPr>
                <p:cNvSpPr/>
                <p:nvPr/>
              </p:nvSpPr>
              <p:spPr bwMode="auto">
                <a:xfrm>
                  <a:off x="6960627" y="323247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Rectangle 178">
                  <a:extLst>
                    <a:ext uri="{FF2B5EF4-FFF2-40B4-BE49-F238E27FC236}">
                      <a16:creationId xmlns:a16="http://schemas.microsoft.com/office/drawing/2014/main" id="{F13601E4-7B1A-AE43-8CD1-DF36E3B8771F}"/>
                    </a:ext>
                  </a:extLst>
                </p:cNvPr>
                <p:cNvSpPr/>
                <p:nvPr/>
              </p:nvSpPr>
              <p:spPr bwMode="auto">
                <a:xfrm>
                  <a:off x="6960627" y="3439017"/>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Rectangle 179">
                  <a:extLst>
                    <a:ext uri="{FF2B5EF4-FFF2-40B4-BE49-F238E27FC236}">
                      <a16:creationId xmlns:a16="http://schemas.microsoft.com/office/drawing/2014/main" id="{E4110934-0705-AF41-900A-65EDE47F7383}"/>
                    </a:ext>
                  </a:extLst>
                </p:cNvPr>
                <p:cNvSpPr/>
                <p:nvPr/>
              </p:nvSpPr>
              <p:spPr bwMode="auto">
                <a:xfrm>
                  <a:off x="6960627" y="364555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Rectangle 180">
                  <a:extLst>
                    <a:ext uri="{FF2B5EF4-FFF2-40B4-BE49-F238E27FC236}">
                      <a16:creationId xmlns:a16="http://schemas.microsoft.com/office/drawing/2014/main" id="{6B00CB22-9D23-B747-889D-005BB45AF9C7}"/>
                    </a:ext>
                  </a:extLst>
                </p:cNvPr>
                <p:cNvSpPr/>
                <p:nvPr/>
              </p:nvSpPr>
              <p:spPr bwMode="auto">
                <a:xfrm>
                  <a:off x="6960627" y="3025939"/>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4" name="Rectangle 181">
                  <a:extLst>
                    <a:ext uri="{FF2B5EF4-FFF2-40B4-BE49-F238E27FC236}">
                      <a16:creationId xmlns:a16="http://schemas.microsoft.com/office/drawing/2014/main" id="{7FC3067E-AA0D-8D4F-9F9A-4D24F688D3E0}"/>
                    </a:ext>
                  </a:extLst>
                </p:cNvPr>
                <p:cNvSpPr/>
                <p:nvPr/>
              </p:nvSpPr>
              <p:spPr bwMode="auto">
                <a:xfrm>
                  <a:off x="6960627" y="2819400"/>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70" name="Group 369">
            <a:extLst>
              <a:ext uri="{FF2B5EF4-FFF2-40B4-BE49-F238E27FC236}">
                <a16:creationId xmlns:a16="http://schemas.microsoft.com/office/drawing/2014/main" id="{A655E45E-8C4C-704D-9521-712AB94906CA}"/>
              </a:ext>
            </a:extLst>
          </p:cNvPr>
          <p:cNvGrpSpPr/>
          <p:nvPr/>
        </p:nvGrpSpPr>
        <p:grpSpPr>
          <a:xfrm>
            <a:off x="0" y="-7156174"/>
            <a:ext cx="12192000" cy="6858000"/>
            <a:chOff x="0" y="0"/>
            <a:chExt cx="12192000" cy="6858000"/>
          </a:xfrm>
        </p:grpSpPr>
        <p:sp>
          <p:nvSpPr>
            <p:cNvPr id="371" name="Rectangle 370">
              <a:extLst>
                <a:ext uri="{FF2B5EF4-FFF2-40B4-BE49-F238E27FC236}">
                  <a16:creationId xmlns:a16="http://schemas.microsoft.com/office/drawing/2014/main" id="{004FB2EC-986F-0F45-8606-769588FBE7C3}"/>
                </a:ext>
              </a:extLst>
            </p:cNvPr>
            <p:cNvSpPr/>
            <p:nvPr/>
          </p:nvSpPr>
          <p:spPr bwMode="auto">
            <a:xfrm>
              <a:off x="0" y="0"/>
              <a:ext cx="12192000"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2" name="Rectangle 371">
              <a:extLst>
                <a:ext uri="{FF2B5EF4-FFF2-40B4-BE49-F238E27FC236}">
                  <a16:creationId xmlns:a16="http://schemas.microsoft.com/office/drawing/2014/main" id="{CC6BBDAB-304A-E64C-A35C-54BA6E99CB99}"/>
                </a:ext>
              </a:extLst>
            </p:cNvPr>
            <p:cNvSpPr/>
            <p:nvPr/>
          </p:nvSpPr>
          <p:spPr>
            <a:xfrm>
              <a:off x="371061" y="343405"/>
              <a:ext cx="6096000" cy="138499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3175">
                    <a:noFill/>
                  </a:ln>
                  <a:solidFill>
                    <a:srgbClr val="0078D7"/>
                  </a:solidFill>
                  <a:effectLst/>
                  <a:uLnTx/>
                  <a:uFillTx/>
                  <a:latin typeface="Segoe UI Semibold" panose="020B0502040204020203" pitchFamily="34" charset="0"/>
                  <a:ea typeface="+mn-ea"/>
                  <a:cs typeface="Segoe UI Semibold" panose="020B0502040204020203" pitchFamily="34" charset="0"/>
                </a:rPr>
                <a:t>Intelligence </a:t>
              </a:r>
              <a:br>
                <a:rPr kumimoji="0" lang="en-US" sz="2800" b="1" i="0" u="none" strike="noStrike" kern="1200" cap="none" spc="0" normalizeH="0" baseline="0" noProof="0">
                  <a:ln w="3175">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2800" b="1" i="0" u="none" strike="noStrike" kern="1200" cap="none" spc="0" normalizeH="0" baseline="0" noProof="0">
                  <a:ln w="3175">
                    <a:noFill/>
                  </a:ln>
                  <a:solidFill>
                    <a:srgbClr val="0078D7"/>
                  </a:solidFill>
                  <a:effectLst/>
                  <a:uLnTx/>
                  <a:uFillTx/>
                  <a:latin typeface="Segoe UI Semibold" panose="020B0502040204020203" pitchFamily="34" charset="0"/>
                  <a:ea typeface="+mn-ea"/>
                  <a:cs typeface="Segoe UI Semibold" panose="020B0502040204020203" pitchFamily="34" charset="0"/>
                </a:rPr>
                <a:t>over all data</a:t>
              </a:r>
              <a:br>
                <a:rPr kumimoji="0" lang="en-US" sz="2800" b="1"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28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drives innovation</a:t>
              </a: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6" name="Group 125">
            <a:extLst>
              <a:ext uri="{FF2B5EF4-FFF2-40B4-BE49-F238E27FC236}">
                <a16:creationId xmlns:a16="http://schemas.microsoft.com/office/drawing/2014/main" id="{C76185A7-2FDB-2F4D-A21D-CE631AA9590F}"/>
              </a:ext>
            </a:extLst>
          </p:cNvPr>
          <p:cNvGrpSpPr/>
          <p:nvPr/>
        </p:nvGrpSpPr>
        <p:grpSpPr>
          <a:xfrm>
            <a:off x="463405" y="9244889"/>
            <a:ext cx="3551583" cy="1612987"/>
            <a:chOff x="418927" y="2652675"/>
            <a:chExt cx="3551583" cy="1612987"/>
          </a:xfrm>
        </p:grpSpPr>
        <p:sp>
          <p:nvSpPr>
            <p:cNvPr id="127" name="Text Placeholder 3">
              <a:extLst>
                <a:ext uri="{FF2B5EF4-FFF2-40B4-BE49-F238E27FC236}">
                  <a16:creationId xmlns:a16="http://schemas.microsoft.com/office/drawing/2014/main" id="{CB6BF658-E642-9D4F-AC76-BC6995CB8A80}"/>
                </a:ext>
              </a:extLst>
            </p:cNvPr>
            <p:cNvSpPr txBox="1">
              <a:spLocks/>
            </p:cNvSpPr>
            <p:nvPr/>
          </p:nvSpPr>
          <p:spPr>
            <a:xfrm>
              <a:off x="418927" y="3834775"/>
              <a:ext cx="3551583" cy="430887"/>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400"/>
                </a:spcAft>
                <a:buClr>
                  <a:srgbClr val="0078D7"/>
                </a:buClr>
                <a:buSzPct val="90000"/>
                <a:buFont typeface="Arial" pitchFamily="34" charset="0"/>
                <a:buNone/>
                <a:tabLst/>
                <a:defRPr lang="en-US" sz="1400" kern="1200" spc="0" baseline="0" dirty="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 typeface="Arial"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Integrating all data</a:t>
              </a:r>
            </a:p>
          </p:txBody>
        </p:sp>
        <p:pic>
          <p:nvPicPr>
            <p:cNvPr id="128" name="Picture 127">
              <a:extLst>
                <a:ext uri="{FF2B5EF4-FFF2-40B4-BE49-F238E27FC236}">
                  <a16:creationId xmlns:a16="http://schemas.microsoft.com/office/drawing/2014/main" id="{00C545EE-A006-954E-B03A-E7AA385BC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359" y="2652675"/>
              <a:ext cx="991968" cy="991968"/>
            </a:xfrm>
            <a:prstGeom prst="rect">
              <a:avLst/>
            </a:prstGeom>
          </p:spPr>
        </p:pic>
      </p:grpSp>
      <p:sp>
        <p:nvSpPr>
          <p:cNvPr id="491" name="Title 1">
            <a:extLst>
              <a:ext uri="{FF2B5EF4-FFF2-40B4-BE49-F238E27FC236}">
                <a16:creationId xmlns:a16="http://schemas.microsoft.com/office/drawing/2014/main" id="{0DF92300-E291-4537-9CF5-B62469120466}"/>
              </a:ext>
            </a:extLst>
          </p:cNvPr>
          <p:cNvSpPr txBox="1">
            <a:spLocks/>
          </p:cNvSpPr>
          <p:nvPr/>
        </p:nvSpPr>
        <p:spPr>
          <a:xfrm>
            <a:off x="269240" y="289511"/>
            <a:ext cx="11655840" cy="899665"/>
          </a:xfrm>
          <a:prstGeom prst="rect">
            <a:avLst/>
          </a:prstGeom>
        </p:spPr>
        <p:txBody>
          <a:bodyPr vert="horz" lIns="91440" tIns="45720" rIns="91440" bIns="45720" rtlCol="0" anchor="t">
            <a:normAutofit/>
          </a:bodyPr>
          <a:lstStyle>
            <a:lvl1pPr>
              <a:lnSpc>
                <a:spcPct val="90000"/>
              </a:lnSpc>
              <a:spcBef>
                <a:spcPct val="0"/>
              </a:spcBef>
              <a:buNone/>
              <a:defRPr sz="2800" b="1">
                <a:solidFill>
                  <a:srgbClr val="000000"/>
                </a:solidFill>
                <a:latin typeface="Segoe UI Semibold" panose="020B0502040204020203" pitchFamily="34" charset="0"/>
                <a:ea typeface="+mj-ea"/>
                <a:cs typeface="Segoe UI Semibold" panose="020B0502040204020203" pitchFamily="34" charset="0"/>
              </a:defRPr>
            </a:lvl1pPr>
          </a:lstStyle>
          <a:p>
            <a:r>
              <a:rPr lang="en-US"/>
              <a:t>SQL Server 2019 big data clusters</a:t>
            </a:r>
          </a:p>
        </p:txBody>
      </p:sp>
      <p:cxnSp>
        <p:nvCxnSpPr>
          <p:cNvPr id="492" name="Straight Connector 491">
            <a:extLst>
              <a:ext uri="{FF2B5EF4-FFF2-40B4-BE49-F238E27FC236}">
                <a16:creationId xmlns:a16="http://schemas.microsoft.com/office/drawing/2014/main" id="{D20781E2-0F28-40B2-BBE8-7CFD63F4F8B3}"/>
              </a:ext>
            </a:extLst>
          </p:cNvPr>
          <p:cNvCxnSpPr/>
          <p:nvPr/>
        </p:nvCxnSpPr>
        <p:spPr>
          <a:xfrm>
            <a:off x="4051880" y="1605931"/>
            <a:ext cx="0" cy="4937760"/>
          </a:xfrm>
          <a:prstGeom prst="line">
            <a:avLst/>
          </a:prstGeom>
          <a:noFill/>
          <a:ln w="9525" cap="flat" cmpd="sng" algn="ctr">
            <a:solidFill>
              <a:sysClr val="window" lastClr="FFFFFF">
                <a:lumMod val="75000"/>
              </a:sysClr>
            </a:solidFill>
            <a:prstDash val="solid"/>
            <a:headEnd type="none"/>
            <a:tailEnd type="none"/>
          </a:ln>
          <a:effectLst/>
        </p:spPr>
      </p:cxnSp>
      <p:cxnSp>
        <p:nvCxnSpPr>
          <p:cNvPr id="493" name="Straight Connector 492">
            <a:extLst>
              <a:ext uri="{FF2B5EF4-FFF2-40B4-BE49-F238E27FC236}">
                <a16:creationId xmlns:a16="http://schemas.microsoft.com/office/drawing/2014/main" id="{8D11427D-EECC-462A-A67A-4A9D0F28F459}"/>
              </a:ext>
            </a:extLst>
          </p:cNvPr>
          <p:cNvCxnSpPr/>
          <p:nvPr/>
        </p:nvCxnSpPr>
        <p:spPr>
          <a:xfrm>
            <a:off x="8142440" y="1605931"/>
            <a:ext cx="0" cy="4937760"/>
          </a:xfrm>
          <a:prstGeom prst="line">
            <a:avLst/>
          </a:prstGeom>
          <a:noFill/>
          <a:ln w="9525" cap="flat" cmpd="sng" algn="ctr">
            <a:solidFill>
              <a:sysClr val="window" lastClr="FFFFFF">
                <a:lumMod val="75000"/>
              </a:sysClr>
            </a:solidFill>
            <a:prstDash val="solid"/>
            <a:headEnd type="none"/>
            <a:tailEnd type="none"/>
          </a:ln>
          <a:effectLst/>
        </p:spPr>
      </p:cxnSp>
      <p:sp>
        <p:nvSpPr>
          <p:cNvPr id="494" name="TextBox 493">
            <a:extLst>
              <a:ext uri="{FF2B5EF4-FFF2-40B4-BE49-F238E27FC236}">
                <a16:creationId xmlns:a16="http://schemas.microsoft.com/office/drawing/2014/main" id="{01BA1C16-1BBC-46D4-8133-45C4AAC1C2D8}"/>
              </a:ext>
            </a:extLst>
          </p:cNvPr>
          <p:cNvSpPr txBox="1"/>
          <p:nvPr/>
        </p:nvSpPr>
        <p:spPr>
          <a:xfrm>
            <a:off x="4573524" y="1663592"/>
            <a:ext cx="3044952" cy="707886"/>
          </a:xfrm>
          <a:prstGeom prst="rect">
            <a:avLst/>
          </a:prstGeom>
          <a:noFill/>
        </p:spPr>
        <p:txBody>
          <a:bodyPr wrap="square" rtlCol="0">
            <a:spAutoFit/>
          </a:bodyPr>
          <a:lstStyle/>
          <a:p>
            <a:pPr algn="ctr" defTabSz="457200">
              <a:defRPr/>
            </a:pPr>
            <a:r>
              <a:rPr lang="en-US" sz="2000" b="1">
                <a:solidFill>
                  <a:schemeClr val="accent3"/>
                </a:solidFill>
                <a:latin typeface="Segoe UI Semibold" panose="020B0502040204020203" pitchFamily="34" charset="0"/>
                <a:cs typeface="Segoe UI Semibold" panose="020B0502040204020203" pitchFamily="34" charset="0"/>
              </a:rPr>
              <a:t>Managed SQL Server, Spark, and data lake</a:t>
            </a:r>
          </a:p>
        </p:txBody>
      </p:sp>
      <p:sp>
        <p:nvSpPr>
          <p:cNvPr id="495" name="TextBox 494">
            <a:extLst>
              <a:ext uri="{FF2B5EF4-FFF2-40B4-BE49-F238E27FC236}">
                <a16:creationId xmlns:a16="http://schemas.microsoft.com/office/drawing/2014/main" id="{BBF8C010-FADF-4873-A1CC-F63C019E3816}"/>
              </a:ext>
            </a:extLst>
          </p:cNvPr>
          <p:cNvSpPr txBox="1"/>
          <p:nvPr/>
        </p:nvSpPr>
        <p:spPr>
          <a:xfrm>
            <a:off x="4359800" y="5461035"/>
            <a:ext cx="3474720" cy="907941"/>
          </a:xfrm>
          <a:prstGeom prst="rect">
            <a:avLst/>
          </a:prstGeom>
          <a:noFill/>
        </p:spPr>
        <p:txBody>
          <a:bodyPr wrap="square" rtlCol="0">
            <a:spAutoFit/>
          </a:bodyPr>
          <a:lstStyle/>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Store high volume data in a data lake and access it easily using either SQL or Spark</a:t>
            </a:r>
          </a:p>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Management services, admin portal, and integrated security make it all easy to manage</a:t>
            </a:r>
          </a:p>
        </p:txBody>
      </p:sp>
      <p:sp>
        <p:nvSpPr>
          <p:cNvPr id="496" name="Rectangle 495">
            <a:extLst>
              <a:ext uri="{FF2B5EF4-FFF2-40B4-BE49-F238E27FC236}">
                <a16:creationId xmlns:a16="http://schemas.microsoft.com/office/drawing/2014/main" id="{2BB5EA61-02F4-47D1-836E-EBC1D062B060}"/>
              </a:ext>
            </a:extLst>
          </p:cNvPr>
          <p:cNvSpPr/>
          <p:nvPr/>
        </p:nvSpPr>
        <p:spPr>
          <a:xfrm>
            <a:off x="4942392" y="3543418"/>
            <a:ext cx="833342" cy="480131"/>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497" name="TextBox 496">
            <a:extLst>
              <a:ext uri="{FF2B5EF4-FFF2-40B4-BE49-F238E27FC236}">
                <a16:creationId xmlns:a16="http://schemas.microsoft.com/office/drawing/2014/main" id="{F0638DB1-E275-4151-A718-91F2D3E8DAD5}"/>
              </a:ext>
            </a:extLst>
          </p:cNvPr>
          <p:cNvSpPr txBox="1"/>
          <p:nvPr/>
        </p:nvSpPr>
        <p:spPr>
          <a:xfrm>
            <a:off x="689017" y="1663592"/>
            <a:ext cx="3044952" cy="400110"/>
          </a:xfrm>
          <a:prstGeom prst="rect">
            <a:avLst/>
          </a:prstGeom>
          <a:noFill/>
        </p:spPr>
        <p:txBody>
          <a:bodyPr wrap="square" rtlCol="0">
            <a:spAutoFit/>
          </a:bodyPr>
          <a:lstStyle/>
          <a:p>
            <a:pPr algn="ctr" defTabSz="457200">
              <a:defRPr/>
            </a:pPr>
            <a:r>
              <a:rPr lang="en-US" sz="2000" b="1">
                <a:solidFill>
                  <a:schemeClr val="accent3"/>
                </a:solidFill>
                <a:latin typeface="Segoe UI Semibold" panose="020B0502040204020203" pitchFamily="34" charset="0"/>
                <a:cs typeface="Segoe UI Semibold" panose="020B0502040204020203" pitchFamily="34" charset="0"/>
              </a:rPr>
              <a:t>Data virtualization</a:t>
            </a:r>
          </a:p>
        </p:txBody>
      </p:sp>
      <p:sp>
        <p:nvSpPr>
          <p:cNvPr id="498" name="TextBox 497">
            <a:extLst>
              <a:ext uri="{FF2B5EF4-FFF2-40B4-BE49-F238E27FC236}">
                <a16:creationId xmlns:a16="http://schemas.microsoft.com/office/drawing/2014/main" id="{6199CB24-F796-4225-86F6-A9AD832859C0}"/>
              </a:ext>
            </a:extLst>
          </p:cNvPr>
          <p:cNvSpPr txBox="1"/>
          <p:nvPr/>
        </p:nvSpPr>
        <p:spPr>
          <a:xfrm>
            <a:off x="269240" y="5461035"/>
            <a:ext cx="3474720" cy="907941"/>
          </a:xfrm>
          <a:prstGeom prst="rect">
            <a:avLst/>
          </a:prstGeom>
          <a:noFill/>
        </p:spPr>
        <p:txBody>
          <a:bodyPr wrap="square" rtlCol="0" anchor="t">
            <a:spAutoFit/>
          </a:bodyPr>
          <a:lstStyle/>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Combine data from many sources without moving or replicating it</a:t>
            </a:r>
          </a:p>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Scale out compute and caching to boost performance</a:t>
            </a:r>
          </a:p>
        </p:txBody>
      </p:sp>
      <p:sp>
        <p:nvSpPr>
          <p:cNvPr id="499" name="TextBox 498">
            <a:extLst>
              <a:ext uri="{FF2B5EF4-FFF2-40B4-BE49-F238E27FC236}">
                <a16:creationId xmlns:a16="http://schemas.microsoft.com/office/drawing/2014/main" id="{90DE941F-06AC-48CD-90A6-13844A6C12DA}"/>
              </a:ext>
            </a:extLst>
          </p:cNvPr>
          <p:cNvSpPr txBox="1"/>
          <p:nvPr/>
        </p:nvSpPr>
        <p:spPr>
          <a:xfrm>
            <a:off x="1890237" y="2969195"/>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US" sz="1100" b="1">
                <a:solidFill>
                  <a:srgbClr val="0078D7"/>
                </a:solidFill>
                <a:latin typeface="Segoe UI Semibold" panose="020B0502040204020203" pitchFamily="34" charset="0"/>
                <a:cs typeface="Segoe UI Semibold" panose="020B0502040204020203" pitchFamily="34" charset="0"/>
              </a:rPr>
              <a:t>T-SQL</a:t>
            </a:r>
          </a:p>
        </p:txBody>
      </p:sp>
      <p:sp>
        <p:nvSpPr>
          <p:cNvPr id="500" name="TextBox 499">
            <a:extLst>
              <a:ext uri="{FF2B5EF4-FFF2-40B4-BE49-F238E27FC236}">
                <a16:creationId xmlns:a16="http://schemas.microsoft.com/office/drawing/2014/main" id="{6368742B-FC96-48F4-859F-5922B5253213}"/>
              </a:ext>
            </a:extLst>
          </p:cNvPr>
          <p:cNvSpPr txBox="1"/>
          <p:nvPr/>
        </p:nvSpPr>
        <p:spPr>
          <a:xfrm>
            <a:off x="917787" y="2887940"/>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US" sz="1100" b="1">
                <a:solidFill>
                  <a:srgbClr val="0078D7"/>
                </a:solidFill>
                <a:latin typeface="Segoe UI Semibold" panose="020B0502040204020203" pitchFamily="34" charset="0"/>
                <a:cs typeface="Segoe UI Semibold" panose="020B0502040204020203" pitchFamily="34" charset="0"/>
              </a:rPr>
              <a:t>Analytics</a:t>
            </a:r>
          </a:p>
        </p:txBody>
      </p:sp>
      <p:sp>
        <p:nvSpPr>
          <p:cNvPr id="501" name="TextBox 500">
            <a:extLst>
              <a:ext uri="{FF2B5EF4-FFF2-40B4-BE49-F238E27FC236}">
                <a16:creationId xmlns:a16="http://schemas.microsoft.com/office/drawing/2014/main" id="{D3B7662E-B32F-49D7-90B0-046DBD03482A}"/>
              </a:ext>
            </a:extLst>
          </p:cNvPr>
          <p:cNvSpPr txBox="1"/>
          <p:nvPr/>
        </p:nvSpPr>
        <p:spPr>
          <a:xfrm>
            <a:off x="2727961" y="2887940"/>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US" sz="1100" b="1">
                <a:solidFill>
                  <a:srgbClr val="0078D7"/>
                </a:solidFill>
                <a:latin typeface="Segoe UI Semibold" panose="020B0502040204020203" pitchFamily="34" charset="0"/>
                <a:cs typeface="Segoe UI Semibold" panose="020B0502040204020203" pitchFamily="34" charset="0"/>
              </a:rPr>
              <a:t>Apps</a:t>
            </a:r>
          </a:p>
        </p:txBody>
      </p:sp>
      <p:sp>
        <p:nvSpPr>
          <p:cNvPr id="502" name="TextBox 501">
            <a:extLst>
              <a:ext uri="{FF2B5EF4-FFF2-40B4-BE49-F238E27FC236}">
                <a16:creationId xmlns:a16="http://schemas.microsoft.com/office/drawing/2014/main" id="{1E5E72D9-598A-4204-9DDE-3BEA19574844}"/>
              </a:ext>
            </a:extLst>
          </p:cNvPr>
          <p:cNvSpPr txBox="1"/>
          <p:nvPr/>
        </p:nvSpPr>
        <p:spPr>
          <a:xfrm>
            <a:off x="626685" y="4769599"/>
            <a:ext cx="859066" cy="507831"/>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503" name="TextBox 502">
            <a:extLst>
              <a:ext uri="{FF2B5EF4-FFF2-40B4-BE49-F238E27FC236}">
                <a16:creationId xmlns:a16="http://schemas.microsoft.com/office/drawing/2014/main" id="{44B59852-317F-485D-AE71-0578854D5027}"/>
              </a:ext>
            </a:extLst>
          </p:cNvPr>
          <p:cNvSpPr txBox="1"/>
          <p:nvPr/>
        </p:nvSpPr>
        <p:spPr>
          <a:xfrm>
            <a:off x="1389664" y="4769599"/>
            <a:ext cx="859066" cy="2308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504" name="TextBox 503">
            <a:extLst>
              <a:ext uri="{FF2B5EF4-FFF2-40B4-BE49-F238E27FC236}">
                <a16:creationId xmlns:a16="http://schemas.microsoft.com/office/drawing/2014/main" id="{7F246D40-C1FB-4442-86FB-D6673F74086A}"/>
              </a:ext>
            </a:extLst>
          </p:cNvPr>
          <p:cNvSpPr txBox="1"/>
          <p:nvPr/>
        </p:nvSpPr>
        <p:spPr>
          <a:xfrm>
            <a:off x="2152643" y="4769599"/>
            <a:ext cx="859066" cy="3693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505" name="TextBox 504">
            <a:extLst>
              <a:ext uri="{FF2B5EF4-FFF2-40B4-BE49-F238E27FC236}">
                <a16:creationId xmlns:a16="http://schemas.microsoft.com/office/drawing/2014/main" id="{456E1EB3-D84D-48F0-86C6-7F713D988F54}"/>
              </a:ext>
            </a:extLst>
          </p:cNvPr>
          <p:cNvSpPr txBox="1"/>
          <p:nvPr/>
        </p:nvSpPr>
        <p:spPr>
          <a:xfrm>
            <a:off x="2915621" y="4769599"/>
            <a:ext cx="859066" cy="2308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506" name="Group 505">
            <a:extLst>
              <a:ext uri="{FF2B5EF4-FFF2-40B4-BE49-F238E27FC236}">
                <a16:creationId xmlns:a16="http://schemas.microsoft.com/office/drawing/2014/main" id="{BEE45052-C150-4A35-A61F-0A8F2554A68E}"/>
              </a:ext>
            </a:extLst>
          </p:cNvPr>
          <p:cNvGrpSpPr/>
          <p:nvPr/>
        </p:nvGrpSpPr>
        <p:grpSpPr>
          <a:xfrm flipH="1">
            <a:off x="2917870" y="2464874"/>
            <a:ext cx="397423" cy="398542"/>
            <a:chOff x="4825203" y="4636641"/>
            <a:chExt cx="484632" cy="485997"/>
          </a:xfrm>
          <a:noFill/>
        </p:grpSpPr>
        <p:grpSp>
          <p:nvGrpSpPr>
            <p:cNvPr id="507" name="Group 506">
              <a:extLst>
                <a:ext uri="{FF2B5EF4-FFF2-40B4-BE49-F238E27FC236}">
                  <a16:creationId xmlns:a16="http://schemas.microsoft.com/office/drawing/2014/main" id="{6C6C0832-FAB2-44BA-BF0C-5E0252FAC9BB}"/>
                </a:ext>
              </a:extLst>
            </p:cNvPr>
            <p:cNvGrpSpPr/>
            <p:nvPr/>
          </p:nvGrpSpPr>
          <p:grpSpPr>
            <a:xfrm>
              <a:off x="4825203" y="4636641"/>
              <a:ext cx="484632" cy="485997"/>
              <a:chOff x="2107244" y="1575258"/>
              <a:chExt cx="310993" cy="264555"/>
            </a:xfrm>
            <a:grpFill/>
          </p:grpSpPr>
          <p:sp>
            <p:nvSpPr>
              <p:cNvPr id="509" name="Rectangle 9">
                <a:extLst>
                  <a:ext uri="{FF2B5EF4-FFF2-40B4-BE49-F238E27FC236}">
                    <a16:creationId xmlns:a16="http://schemas.microsoft.com/office/drawing/2014/main" id="{178B7D22-65CA-4AAB-A78C-C9B4FFD86F85}"/>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10" name="Line 10">
                <a:extLst>
                  <a:ext uri="{FF2B5EF4-FFF2-40B4-BE49-F238E27FC236}">
                    <a16:creationId xmlns:a16="http://schemas.microsoft.com/office/drawing/2014/main" id="{A1D9706A-0DC0-4AD2-B54C-559F7ECE8C92}"/>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08" name="Oval 507">
              <a:extLst>
                <a:ext uri="{FF2B5EF4-FFF2-40B4-BE49-F238E27FC236}">
                  <a16:creationId xmlns:a16="http://schemas.microsoft.com/office/drawing/2014/main" id="{B428A86D-A247-4197-B68D-412B01365047}"/>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511" name="Straight Arrow Connector 510">
            <a:extLst>
              <a:ext uri="{FF2B5EF4-FFF2-40B4-BE49-F238E27FC236}">
                <a16:creationId xmlns:a16="http://schemas.microsoft.com/office/drawing/2014/main" id="{9CCECD73-59C1-40DC-97F0-5251BBD6B37D}"/>
              </a:ext>
            </a:extLst>
          </p:cNvPr>
          <p:cNvCxnSpPr>
            <a:cxnSpLocks/>
            <a:endCxn id="499" idx="0"/>
          </p:cNvCxnSpPr>
          <p:nvPr/>
        </p:nvCxnSpPr>
        <p:spPr>
          <a:xfrm>
            <a:off x="2211494" y="2736091"/>
            <a:ext cx="0" cy="233104"/>
          </a:xfrm>
          <a:prstGeom prst="straightConnector1">
            <a:avLst/>
          </a:prstGeom>
          <a:noFill/>
          <a:ln w="12700" cap="flat" cmpd="sng" algn="ctr">
            <a:solidFill>
              <a:srgbClr val="757575"/>
            </a:solidFill>
            <a:prstDash val="solid"/>
            <a:headEnd type="none"/>
            <a:tailEnd type="triangle"/>
          </a:ln>
          <a:effectLst/>
        </p:spPr>
      </p:cxnSp>
      <p:cxnSp>
        <p:nvCxnSpPr>
          <p:cNvPr id="512" name="Straight Arrow Connector 511">
            <a:extLst>
              <a:ext uri="{FF2B5EF4-FFF2-40B4-BE49-F238E27FC236}">
                <a16:creationId xmlns:a16="http://schemas.microsoft.com/office/drawing/2014/main" id="{78E13119-5FCA-454A-A0A8-5DD310D37F4E}"/>
              </a:ext>
            </a:extLst>
          </p:cNvPr>
          <p:cNvCxnSpPr>
            <a:cxnSpLocks/>
          </p:cNvCxnSpPr>
          <p:nvPr/>
        </p:nvCxnSpPr>
        <p:spPr>
          <a:xfrm>
            <a:off x="2211494" y="3245832"/>
            <a:ext cx="0" cy="201806"/>
          </a:xfrm>
          <a:prstGeom prst="straightConnector1">
            <a:avLst/>
          </a:prstGeom>
          <a:noFill/>
          <a:ln w="12700" cap="flat" cmpd="sng" algn="ctr">
            <a:solidFill>
              <a:srgbClr val="757575"/>
            </a:solidFill>
            <a:prstDash val="solid"/>
            <a:headEnd type="none"/>
            <a:tailEnd type="triangle"/>
          </a:ln>
          <a:effectLst/>
        </p:spPr>
      </p:cxnSp>
      <p:cxnSp>
        <p:nvCxnSpPr>
          <p:cNvPr id="513" name="Straight Arrow Connector 512">
            <a:extLst>
              <a:ext uri="{FF2B5EF4-FFF2-40B4-BE49-F238E27FC236}">
                <a16:creationId xmlns:a16="http://schemas.microsoft.com/office/drawing/2014/main" id="{ECDFA953-D522-41C1-903E-E627C807D06F}"/>
              </a:ext>
            </a:extLst>
          </p:cNvPr>
          <p:cNvCxnSpPr>
            <a:cxnSpLocks/>
          </p:cNvCxnSpPr>
          <p:nvPr/>
        </p:nvCxnSpPr>
        <p:spPr>
          <a:xfrm>
            <a:off x="1821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4" name="Straight Arrow Connector 513">
            <a:extLst>
              <a:ext uri="{FF2B5EF4-FFF2-40B4-BE49-F238E27FC236}">
                <a16:creationId xmlns:a16="http://schemas.microsoft.com/office/drawing/2014/main" id="{26EB98EF-A5D1-412C-AC6E-661C0CEE23D4}"/>
              </a:ext>
            </a:extLst>
          </p:cNvPr>
          <p:cNvCxnSpPr>
            <a:cxnSpLocks/>
          </p:cNvCxnSpPr>
          <p:nvPr/>
        </p:nvCxnSpPr>
        <p:spPr>
          <a:xfrm>
            <a:off x="1059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5" name="Straight Arrow Connector 514">
            <a:extLst>
              <a:ext uri="{FF2B5EF4-FFF2-40B4-BE49-F238E27FC236}">
                <a16:creationId xmlns:a16="http://schemas.microsoft.com/office/drawing/2014/main" id="{17C55648-7F71-4060-9DB2-E410970B3DF5}"/>
              </a:ext>
            </a:extLst>
          </p:cNvPr>
          <p:cNvCxnSpPr>
            <a:cxnSpLocks/>
          </p:cNvCxnSpPr>
          <p:nvPr/>
        </p:nvCxnSpPr>
        <p:spPr>
          <a:xfrm>
            <a:off x="2583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6" name="Straight Arrow Connector 515">
            <a:extLst>
              <a:ext uri="{FF2B5EF4-FFF2-40B4-BE49-F238E27FC236}">
                <a16:creationId xmlns:a16="http://schemas.microsoft.com/office/drawing/2014/main" id="{6B4B478E-C881-401C-9B08-E58850B3F502}"/>
              </a:ext>
            </a:extLst>
          </p:cNvPr>
          <p:cNvCxnSpPr>
            <a:cxnSpLocks/>
          </p:cNvCxnSpPr>
          <p:nvPr/>
        </p:nvCxnSpPr>
        <p:spPr>
          <a:xfrm>
            <a:off x="3345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7" name="Straight Connector 516">
            <a:extLst>
              <a:ext uri="{FF2B5EF4-FFF2-40B4-BE49-F238E27FC236}">
                <a16:creationId xmlns:a16="http://schemas.microsoft.com/office/drawing/2014/main" id="{C5F0D1C3-39B6-42E8-BE69-194F48A73F7B}"/>
              </a:ext>
            </a:extLst>
          </p:cNvPr>
          <p:cNvCxnSpPr/>
          <p:nvPr/>
        </p:nvCxnSpPr>
        <p:spPr>
          <a:xfrm>
            <a:off x="1660235" y="2736091"/>
            <a:ext cx="1102519" cy="0"/>
          </a:xfrm>
          <a:prstGeom prst="line">
            <a:avLst/>
          </a:prstGeom>
          <a:noFill/>
          <a:ln w="12700" cap="flat" cmpd="sng" algn="ctr">
            <a:solidFill>
              <a:srgbClr val="757575"/>
            </a:solidFill>
            <a:prstDash val="solid"/>
            <a:headEnd type="none"/>
            <a:tailEnd type="none"/>
          </a:ln>
          <a:effectLst/>
        </p:spPr>
      </p:cxnSp>
      <p:sp>
        <p:nvSpPr>
          <p:cNvPr id="518" name="TextBox 517">
            <a:extLst>
              <a:ext uri="{FF2B5EF4-FFF2-40B4-BE49-F238E27FC236}">
                <a16:creationId xmlns:a16="http://schemas.microsoft.com/office/drawing/2014/main" id="{C1080D25-0FA3-46BC-984D-B4DDA45DA64D}"/>
              </a:ext>
            </a:extLst>
          </p:cNvPr>
          <p:cNvSpPr txBox="1"/>
          <p:nvPr/>
        </p:nvSpPr>
        <p:spPr>
          <a:xfrm>
            <a:off x="8458029" y="1663592"/>
            <a:ext cx="3044952" cy="400110"/>
          </a:xfrm>
          <a:prstGeom prst="rect">
            <a:avLst/>
          </a:prstGeom>
          <a:noFill/>
        </p:spPr>
        <p:txBody>
          <a:bodyPr wrap="square" rtlCol="0">
            <a:spAutoFit/>
          </a:bodyPr>
          <a:lstStyle/>
          <a:p>
            <a:pPr algn="ctr" defTabSz="457200">
              <a:defRPr/>
            </a:pPr>
            <a:r>
              <a:rPr lang="en-US" sz="2000" b="1">
                <a:solidFill>
                  <a:schemeClr val="accent3"/>
                </a:solidFill>
                <a:latin typeface="Segoe UI Semibold" panose="020B0502040204020203" pitchFamily="34" charset="0"/>
                <a:cs typeface="Segoe UI Semibold" panose="020B0502040204020203" pitchFamily="34" charset="0"/>
              </a:rPr>
              <a:t>Complete AI platform</a:t>
            </a:r>
          </a:p>
        </p:txBody>
      </p:sp>
      <p:sp>
        <p:nvSpPr>
          <p:cNvPr id="519" name="TextBox 518">
            <a:extLst>
              <a:ext uri="{FF2B5EF4-FFF2-40B4-BE49-F238E27FC236}">
                <a16:creationId xmlns:a16="http://schemas.microsoft.com/office/drawing/2014/main" id="{AA20D6FA-D317-4F57-A9EA-14F91D6AA277}"/>
              </a:ext>
            </a:extLst>
          </p:cNvPr>
          <p:cNvSpPr txBox="1"/>
          <p:nvPr/>
        </p:nvSpPr>
        <p:spPr>
          <a:xfrm>
            <a:off x="8450360" y="5461035"/>
            <a:ext cx="3474720" cy="907941"/>
          </a:xfrm>
          <a:prstGeom prst="rect">
            <a:avLst/>
          </a:prstGeom>
          <a:noFill/>
        </p:spPr>
        <p:txBody>
          <a:bodyPr wrap="square" rtlCol="0">
            <a:spAutoFit/>
          </a:bodyPr>
          <a:lstStyle/>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Easily feed integrated data from many sources to your model training</a:t>
            </a:r>
          </a:p>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Ingest and prep data and then train, store, and operationalize your models all in one system</a:t>
            </a:r>
          </a:p>
        </p:txBody>
      </p:sp>
      <p:sp>
        <p:nvSpPr>
          <p:cNvPr id="520" name="Rectangle 519">
            <a:extLst>
              <a:ext uri="{FF2B5EF4-FFF2-40B4-BE49-F238E27FC236}">
                <a16:creationId xmlns:a16="http://schemas.microsoft.com/office/drawing/2014/main" id="{D3505972-A5FA-4118-A1C6-D5BA487AF550}"/>
              </a:ext>
            </a:extLst>
          </p:cNvPr>
          <p:cNvSpPr/>
          <p:nvPr/>
        </p:nvSpPr>
        <p:spPr>
          <a:xfrm>
            <a:off x="917787" y="3498923"/>
            <a:ext cx="2587414" cy="332399"/>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521" name="Rectangle 520">
            <a:extLst>
              <a:ext uri="{FF2B5EF4-FFF2-40B4-BE49-F238E27FC236}">
                <a16:creationId xmlns:a16="http://schemas.microsoft.com/office/drawing/2014/main" id="{55A609ED-8830-44DD-A64A-567586413165}"/>
              </a:ext>
            </a:extLst>
          </p:cNvPr>
          <p:cNvSpPr/>
          <p:nvPr/>
        </p:nvSpPr>
        <p:spPr>
          <a:xfrm>
            <a:off x="915072" y="4160810"/>
            <a:ext cx="2592842" cy="332399"/>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522" name="Rectangle 521">
            <a:extLst>
              <a:ext uri="{FF2B5EF4-FFF2-40B4-BE49-F238E27FC236}">
                <a16:creationId xmlns:a16="http://schemas.microsoft.com/office/drawing/2014/main" id="{95AF887C-63A1-4974-BEE6-6DDF917F9220}"/>
              </a:ext>
            </a:extLst>
          </p:cNvPr>
          <p:cNvSpPr/>
          <p:nvPr/>
        </p:nvSpPr>
        <p:spPr>
          <a:xfrm>
            <a:off x="6451918" y="3538917"/>
            <a:ext cx="833342" cy="484632"/>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523" name="Rectangle 522">
            <a:extLst>
              <a:ext uri="{FF2B5EF4-FFF2-40B4-BE49-F238E27FC236}">
                <a16:creationId xmlns:a16="http://schemas.microsoft.com/office/drawing/2014/main" id="{B0297953-915B-412B-9F0E-AF411BF83E7A}"/>
              </a:ext>
            </a:extLst>
          </p:cNvPr>
          <p:cNvSpPr/>
          <p:nvPr/>
        </p:nvSpPr>
        <p:spPr>
          <a:xfrm>
            <a:off x="4824873" y="4408764"/>
            <a:ext cx="2530114" cy="461665"/>
          </a:xfrm>
          <a:prstGeom prst="rect">
            <a:avLst/>
          </a:prstGeom>
          <a:noFill/>
          <a:ln w="12700" cap="flat" cmpd="sng" algn="ctr">
            <a:solidFill>
              <a:srgbClr val="757575"/>
            </a:solidFill>
            <a:prstDash val="solid"/>
            <a:miter lim="800000"/>
          </a:ln>
          <a:effectLst/>
        </p:spPr>
        <p:txBody>
          <a:bodyPr wrap="square" lIns="91440" tIns="137160" rIns="91440" bIns="137160"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524" name="Straight Arrow Connector 523">
            <a:extLst>
              <a:ext uri="{FF2B5EF4-FFF2-40B4-BE49-F238E27FC236}">
                <a16:creationId xmlns:a16="http://schemas.microsoft.com/office/drawing/2014/main" id="{911B7ECE-D063-4BA8-9DB2-0D99EA27B4DC}"/>
              </a:ext>
            </a:extLst>
          </p:cNvPr>
          <p:cNvCxnSpPr>
            <a:cxnSpLocks/>
            <a:stCxn id="496" idx="2"/>
          </p:cNvCxnSpPr>
          <p:nvPr/>
        </p:nvCxnSpPr>
        <p:spPr>
          <a:xfrm>
            <a:off x="5359063" y="4023549"/>
            <a:ext cx="0" cy="383144"/>
          </a:xfrm>
          <a:prstGeom prst="straightConnector1">
            <a:avLst/>
          </a:prstGeom>
          <a:noFill/>
          <a:ln w="12700" cap="flat" cmpd="sng" algn="ctr">
            <a:solidFill>
              <a:srgbClr val="757575"/>
            </a:solidFill>
            <a:prstDash val="solid"/>
            <a:headEnd type="none"/>
            <a:tailEnd type="none"/>
          </a:ln>
          <a:effectLst/>
        </p:spPr>
      </p:cxnSp>
      <p:cxnSp>
        <p:nvCxnSpPr>
          <p:cNvPr id="525" name="Straight Arrow Connector 524">
            <a:extLst>
              <a:ext uri="{FF2B5EF4-FFF2-40B4-BE49-F238E27FC236}">
                <a16:creationId xmlns:a16="http://schemas.microsoft.com/office/drawing/2014/main" id="{B20FE95E-8C3B-4AD6-86F3-DA1CCDBD2264}"/>
              </a:ext>
            </a:extLst>
          </p:cNvPr>
          <p:cNvCxnSpPr>
            <a:cxnSpLocks/>
            <a:stCxn id="522" idx="2"/>
          </p:cNvCxnSpPr>
          <p:nvPr/>
        </p:nvCxnSpPr>
        <p:spPr>
          <a:xfrm>
            <a:off x="6868589" y="4023549"/>
            <a:ext cx="0" cy="383144"/>
          </a:xfrm>
          <a:prstGeom prst="straightConnector1">
            <a:avLst/>
          </a:prstGeom>
          <a:noFill/>
          <a:ln w="12700" cap="flat" cmpd="sng" algn="ctr">
            <a:solidFill>
              <a:srgbClr val="757575"/>
            </a:solidFill>
            <a:prstDash val="solid"/>
            <a:headEnd type="none"/>
            <a:tailEnd type="none"/>
          </a:ln>
          <a:effectLst/>
        </p:spPr>
      </p:cxnSp>
      <p:grpSp>
        <p:nvGrpSpPr>
          <p:cNvPr id="526" name="Group 525">
            <a:extLst>
              <a:ext uri="{FF2B5EF4-FFF2-40B4-BE49-F238E27FC236}">
                <a16:creationId xmlns:a16="http://schemas.microsoft.com/office/drawing/2014/main" id="{099233EC-B58A-44B7-AED6-DAF69A6B7CE6}"/>
              </a:ext>
            </a:extLst>
          </p:cNvPr>
          <p:cNvGrpSpPr/>
          <p:nvPr/>
        </p:nvGrpSpPr>
        <p:grpSpPr>
          <a:xfrm flipH="1">
            <a:off x="1096943" y="2464874"/>
            <a:ext cx="418929" cy="405883"/>
            <a:chOff x="7157554" y="1735934"/>
            <a:chExt cx="397423" cy="398542"/>
          </a:xfrm>
        </p:grpSpPr>
        <p:grpSp>
          <p:nvGrpSpPr>
            <p:cNvPr id="527" name="Group 526">
              <a:extLst>
                <a:ext uri="{FF2B5EF4-FFF2-40B4-BE49-F238E27FC236}">
                  <a16:creationId xmlns:a16="http://schemas.microsoft.com/office/drawing/2014/main" id="{FE3E088E-873A-4B01-9560-3B2BAB6F1614}"/>
                </a:ext>
              </a:extLst>
            </p:cNvPr>
            <p:cNvGrpSpPr/>
            <p:nvPr/>
          </p:nvGrpSpPr>
          <p:grpSpPr>
            <a:xfrm>
              <a:off x="7157554" y="1735934"/>
              <a:ext cx="397423" cy="398542"/>
              <a:chOff x="2107244" y="1575258"/>
              <a:chExt cx="310993" cy="264555"/>
            </a:xfrm>
            <a:solidFill>
              <a:srgbClr val="0078D7"/>
            </a:solidFill>
          </p:grpSpPr>
          <p:sp>
            <p:nvSpPr>
              <p:cNvPr id="532" name="Rectangle 9">
                <a:extLst>
                  <a:ext uri="{FF2B5EF4-FFF2-40B4-BE49-F238E27FC236}">
                    <a16:creationId xmlns:a16="http://schemas.microsoft.com/office/drawing/2014/main" id="{C9F888A6-FDBF-4553-B5A0-B5E5E42E87C3}"/>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33" name="Line 10">
                <a:extLst>
                  <a:ext uri="{FF2B5EF4-FFF2-40B4-BE49-F238E27FC236}">
                    <a16:creationId xmlns:a16="http://schemas.microsoft.com/office/drawing/2014/main" id="{B0DAAF2A-C40C-4750-BEBD-050A11EE31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528" name="Group 527">
              <a:extLst>
                <a:ext uri="{FF2B5EF4-FFF2-40B4-BE49-F238E27FC236}">
                  <a16:creationId xmlns:a16="http://schemas.microsoft.com/office/drawing/2014/main" id="{D67FB784-A326-4C1A-AE01-EF965C3D7F80}"/>
                </a:ext>
              </a:extLst>
            </p:cNvPr>
            <p:cNvGrpSpPr/>
            <p:nvPr/>
          </p:nvGrpSpPr>
          <p:grpSpPr>
            <a:xfrm>
              <a:off x="7264761" y="1903738"/>
              <a:ext cx="191394" cy="180132"/>
              <a:chOff x="2202934" y="1701907"/>
              <a:chExt cx="95690" cy="90061"/>
            </a:xfrm>
            <a:solidFill>
              <a:srgbClr val="50E6FF"/>
            </a:solidFill>
          </p:grpSpPr>
          <p:sp>
            <p:nvSpPr>
              <p:cNvPr id="530" name="Freeform 14">
                <a:extLst>
                  <a:ext uri="{FF2B5EF4-FFF2-40B4-BE49-F238E27FC236}">
                    <a16:creationId xmlns:a16="http://schemas.microsoft.com/office/drawing/2014/main" id="{0B33ADAD-EA0D-480F-BC29-0783B07A524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31" name="Line 15">
                <a:extLst>
                  <a:ext uri="{FF2B5EF4-FFF2-40B4-BE49-F238E27FC236}">
                    <a16:creationId xmlns:a16="http://schemas.microsoft.com/office/drawing/2014/main" id="{89F8DD37-D297-4881-A0CE-6CC97552EBA3}"/>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29" name="Oval 528">
              <a:extLst>
                <a:ext uri="{FF2B5EF4-FFF2-40B4-BE49-F238E27FC236}">
                  <a16:creationId xmlns:a16="http://schemas.microsoft.com/office/drawing/2014/main" id="{567A5D8A-8924-4FD2-82EF-9DA881E70E56}"/>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34" name="TextBox 533">
            <a:extLst>
              <a:ext uri="{FF2B5EF4-FFF2-40B4-BE49-F238E27FC236}">
                <a16:creationId xmlns:a16="http://schemas.microsoft.com/office/drawing/2014/main" id="{10729AD6-A8FD-480B-84A3-0BBF3C2FFD07}"/>
              </a:ext>
            </a:extLst>
          </p:cNvPr>
          <p:cNvSpPr txBox="1"/>
          <p:nvPr/>
        </p:nvSpPr>
        <p:spPr>
          <a:xfrm>
            <a:off x="8601119" y="4723433"/>
            <a:ext cx="860613" cy="3693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535" name="Straight Arrow Connector 534">
            <a:extLst>
              <a:ext uri="{FF2B5EF4-FFF2-40B4-BE49-F238E27FC236}">
                <a16:creationId xmlns:a16="http://schemas.microsoft.com/office/drawing/2014/main" id="{A95BF663-37C1-44CE-B9F1-C3D5BEB1A531}"/>
              </a:ext>
            </a:extLst>
          </p:cNvPr>
          <p:cNvCxnSpPr>
            <a:cxnSpLocks/>
          </p:cNvCxnSpPr>
          <p:nvPr/>
        </p:nvCxnSpPr>
        <p:spPr>
          <a:xfrm>
            <a:off x="9030847" y="4320099"/>
            <a:ext cx="0" cy="361483"/>
          </a:xfrm>
          <a:prstGeom prst="straightConnector1">
            <a:avLst/>
          </a:prstGeom>
          <a:noFill/>
          <a:ln w="12700" cap="flat" cmpd="sng" algn="ctr">
            <a:solidFill>
              <a:srgbClr val="757575"/>
            </a:solidFill>
            <a:prstDash val="solid"/>
            <a:headEnd type="triangle" w="med" len="med"/>
            <a:tailEnd type="none" w="med" len="med"/>
          </a:ln>
          <a:effectLst/>
        </p:spPr>
      </p:cxnSp>
      <p:sp>
        <p:nvSpPr>
          <p:cNvPr id="536" name="Rectangle 535">
            <a:extLst>
              <a:ext uri="{FF2B5EF4-FFF2-40B4-BE49-F238E27FC236}">
                <a16:creationId xmlns:a16="http://schemas.microsoft.com/office/drawing/2014/main" id="{26D4AD92-374E-4935-9F1F-A25555731D2D}"/>
              </a:ext>
            </a:extLst>
          </p:cNvPr>
          <p:cNvSpPr/>
          <p:nvPr/>
        </p:nvSpPr>
        <p:spPr>
          <a:xfrm>
            <a:off x="4655598" y="2721370"/>
            <a:ext cx="2899056" cy="2326402"/>
          </a:xfrm>
          <a:prstGeom prst="rect">
            <a:avLst/>
          </a:prstGeom>
          <a:noFill/>
          <a:ln w="12700" cap="flat" cmpd="sng" algn="ctr">
            <a:solidFill>
              <a:srgbClr val="757575"/>
            </a:solidFill>
            <a:prstDash val="solid"/>
            <a:miter lim="800000"/>
          </a:ln>
          <a:effectLst/>
        </p:spPr>
        <p:txBody>
          <a:bodyPr tIns="137160" bIns="137160" rtlCol="0" anchor="t"/>
          <a:lstStyle/>
          <a:p>
            <a:pPr marL="0" marR="0" lvl="0" indent="0" algn="ctr" defTabSz="457200" eaLnBrk="1" fontAlgn="auto" latinLnBrk="0" hangingPunct="1">
              <a:lnSpc>
                <a:spcPct val="100000"/>
              </a:lnSpc>
              <a:spcBef>
                <a:spcPts val="0"/>
              </a:spcBef>
              <a:spcAft>
                <a:spcPts val="400"/>
              </a:spcAft>
              <a:buClrTx/>
              <a:buSzTx/>
              <a:buFontTx/>
              <a:buNone/>
              <a:tabLst/>
              <a:defRPr/>
            </a:pPr>
            <a:r>
              <a:rPr kumimoji="0" lang="en-US" sz="105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eaLnBrk="1" fontAlgn="auto" latinLnBrk="0" hangingPunct="1">
              <a:lnSpc>
                <a:spcPct val="100000"/>
              </a:lnSpc>
              <a:spcBef>
                <a:spcPts val="0"/>
              </a:spcBef>
              <a:spcAft>
                <a:spcPts val="400"/>
              </a:spcAft>
              <a:buClrTx/>
              <a:buSzTx/>
              <a:buFontTx/>
              <a:buNone/>
              <a:tabLst/>
              <a:defRPr/>
            </a:pPr>
            <a:r>
              <a:rPr kumimoji="0" lang="en-US" sz="105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537" name="Rectangle 536">
            <a:extLst>
              <a:ext uri="{FF2B5EF4-FFF2-40B4-BE49-F238E27FC236}">
                <a16:creationId xmlns:a16="http://schemas.microsoft.com/office/drawing/2014/main" id="{C2BB1E97-CCC1-4CDA-8E5B-1E932A242068}"/>
              </a:ext>
            </a:extLst>
          </p:cNvPr>
          <p:cNvSpPr/>
          <p:nvPr/>
        </p:nvSpPr>
        <p:spPr>
          <a:xfrm>
            <a:off x="8601118" y="3749529"/>
            <a:ext cx="1289187" cy="517065"/>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538" name="Rectangle 537">
            <a:extLst>
              <a:ext uri="{FF2B5EF4-FFF2-40B4-BE49-F238E27FC236}">
                <a16:creationId xmlns:a16="http://schemas.microsoft.com/office/drawing/2014/main" id="{88429888-2363-4206-8920-F7A6579730F4}"/>
              </a:ext>
            </a:extLst>
          </p:cNvPr>
          <p:cNvSpPr/>
          <p:nvPr/>
        </p:nvSpPr>
        <p:spPr>
          <a:xfrm>
            <a:off x="10271434" y="3749529"/>
            <a:ext cx="1289187" cy="517065"/>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Spark ML</a:t>
            </a:r>
          </a:p>
        </p:txBody>
      </p:sp>
      <p:sp>
        <p:nvSpPr>
          <p:cNvPr id="539" name="TextBox 538">
            <a:extLst>
              <a:ext uri="{FF2B5EF4-FFF2-40B4-BE49-F238E27FC236}">
                <a16:creationId xmlns:a16="http://schemas.microsoft.com/office/drawing/2014/main" id="{918C25C9-298F-4051-9A0B-CB7A0DAA7E78}"/>
              </a:ext>
            </a:extLst>
          </p:cNvPr>
          <p:cNvSpPr txBox="1"/>
          <p:nvPr/>
        </p:nvSpPr>
        <p:spPr>
          <a:xfrm>
            <a:off x="9607532" y="4723433"/>
            <a:ext cx="946674" cy="2308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540" name="TextBox 539">
            <a:extLst>
              <a:ext uri="{FF2B5EF4-FFF2-40B4-BE49-F238E27FC236}">
                <a16:creationId xmlns:a16="http://schemas.microsoft.com/office/drawing/2014/main" id="{FE007CD9-190E-4948-A46E-20EC4B51C544}"/>
              </a:ext>
            </a:extLst>
          </p:cNvPr>
          <p:cNvSpPr txBox="1"/>
          <p:nvPr/>
        </p:nvSpPr>
        <p:spPr>
          <a:xfrm>
            <a:off x="9485755" y="3149550"/>
            <a:ext cx="1263866" cy="3693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541" name="Group 540">
            <a:extLst>
              <a:ext uri="{FF2B5EF4-FFF2-40B4-BE49-F238E27FC236}">
                <a16:creationId xmlns:a16="http://schemas.microsoft.com/office/drawing/2014/main" id="{79FEF0D8-8BC3-49C0-8809-DB29C8C5BA0E}"/>
              </a:ext>
            </a:extLst>
          </p:cNvPr>
          <p:cNvGrpSpPr/>
          <p:nvPr/>
        </p:nvGrpSpPr>
        <p:grpSpPr>
          <a:xfrm>
            <a:off x="9503913" y="2794013"/>
            <a:ext cx="353463" cy="313979"/>
            <a:chOff x="8553451" y="2776608"/>
            <a:chExt cx="570138" cy="506450"/>
          </a:xfrm>
        </p:grpSpPr>
        <p:grpSp>
          <p:nvGrpSpPr>
            <p:cNvPr id="542" name="Group 541">
              <a:extLst>
                <a:ext uri="{FF2B5EF4-FFF2-40B4-BE49-F238E27FC236}">
                  <a16:creationId xmlns:a16="http://schemas.microsoft.com/office/drawing/2014/main" id="{66154EC8-CD09-47A6-8450-645A237E0D69}"/>
                </a:ext>
              </a:extLst>
            </p:cNvPr>
            <p:cNvGrpSpPr/>
            <p:nvPr/>
          </p:nvGrpSpPr>
          <p:grpSpPr>
            <a:xfrm>
              <a:off x="8640346" y="2855984"/>
              <a:ext cx="396348" cy="347698"/>
              <a:chOff x="8634499" y="2855984"/>
              <a:chExt cx="396348" cy="347698"/>
            </a:xfrm>
          </p:grpSpPr>
          <p:grpSp>
            <p:nvGrpSpPr>
              <p:cNvPr id="544" name="Group 543">
                <a:extLst>
                  <a:ext uri="{FF2B5EF4-FFF2-40B4-BE49-F238E27FC236}">
                    <a16:creationId xmlns:a16="http://schemas.microsoft.com/office/drawing/2014/main" id="{D9ED5732-D9B8-49B4-B56C-0B0EBC8E7774}"/>
                  </a:ext>
                </a:extLst>
              </p:cNvPr>
              <p:cNvGrpSpPr/>
              <p:nvPr/>
            </p:nvGrpSpPr>
            <p:grpSpPr>
              <a:xfrm flipH="1">
                <a:off x="8634499" y="2855984"/>
                <a:ext cx="396348" cy="347698"/>
                <a:chOff x="2107244" y="1575258"/>
                <a:chExt cx="310993" cy="264555"/>
              </a:xfrm>
              <a:noFill/>
            </p:grpSpPr>
            <p:sp>
              <p:nvSpPr>
                <p:cNvPr id="546" name="Rectangle 9">
                  <a:extLst>
                    <a:ext uri="{FF2B5EF4-FFF2-40B4-BE49-F238E27FC236}">
                      <a16:creationId xmlns:a16="http://schemas.microsoft.com/office/drawing/2014/main" id="{AE0F2CE7-705C-4A52-BC71-C73AC99AB2BF}"/>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47" name="Line 10">
                  <a:extLst>
                    <a:ext uri="{FF2B5EF4-FFF2-40B4-BE49-F238E27FC236}">
                      <a16:creationId xmlns:a16="http://schemas.microsoft.com/office/drawing/2014/main" id="{012D7DCC-9C1B-496E-BD1C-F0C1C9FE7E8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45" name="Oval 544">
                <a:extLst>
                  <a:ext uri="{FF2B5EF4-FFF2-40B4-BE49-F238E27FC236}">
                    <a16:creationId xmlns:a16="http://schemas.microsoft.com/office/drawing/2014/main" id="{F62ACC4B-F6C2-44AD-A64E-D426A003989F}"/>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43" name="Rectangle 542">
              <a:extLst>
                <a:ext uri="{FF2B5EF4-FFF2-40B4-BE49-F238E27FC236}">
                  <a16:creationId xmlns:a16="http://schemas.microsoft.com/office/drawing/2014/main" id="{2FEA6BE8-294F-47F4-87CA-E5B2ACE8E0CF}"/>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cxnSp>
        <p:nvCxnSpPr>
          <p:cNvPr id="548" name="Straight Arrow Connector 547">
            <a:extLst>
              <a:ext uri="{FF2B5EF4-FFF2-40B4-BE49-F238E27FC236}">
                <a16:creationId xmlns:a16="http://schemas.microsoft.com/office/drawing/2014/main" id="{9D30C264-A22E-4F95-BF6C-2F3D50ECA7AD}"/>
              </a:ext>
            </a:extLst>
          </p:cNvPr>
          <p:cNvCxnSpPr>
            <a:cxnSpLocks/>
          </p:cNvCxnSpPr>
          <p:nvPr/>
        </p:nvCxnSpPr>
        <p:spPr>
          <a:xfrm>
            <a:off x="2211494" y="3894982"/>
            <a:ext cx="0" cy="201806"/>
          </a:xfrm>
          <a:prstGeom prst="straightConnector1">
            <a:avLst/>
          </a:prstGeom>
          <a:noFill/>
          <a:ln w="12700" cap="flat" cmpd="sng" algn="ctr">
            <a:solidFill>
              <a:srgbClr val="757575"/>
            </a:solidFill>
            <a:prstDash val="solid"/>
            <a:headEnd type="none"/>
            <a:tailEnd type="triangle"/>
          </a:ln>
          <a:effectLst/>
        </p:spPr>
      </p:cxnSp>
      <p:cxnSp>
        <p:nvCxnSpPr>
          <p:cNvPr id="549" name="Connector: Elbow 548">
            <a:extLst>
              <a:ext uri="{FF2B5EF4-FFF2-40B4-BE49-F238E27FC236}">
                <a16:creationId xmlns:a16="http://schemas.microsoft.com/office/drawing/2014/main" id="{D0B96AD1-CD27-4794-8756-37708F0C3CCC}"/>
              </a:ext>
            </a:extLst>
          </p:cNvPr>
          <p:cNvCxnSpPr>
            <a:cxnSpLocks/>
          </p:cNvCxnSpPr>
          <p:nvPr/>
        </p:nvCxnSpPr>
        <p:spPr>
          <a:xfrm rot="5400000">
            <a:off x="10185853" y="3584981"/>
            <a:ext cx="11247" cy="1461802"/>
          </a:xfrm>
          <a:prstGeom prst="bentConnector3">
            <a:avLst>
              <a:gd name="adj1" fmla="val 2041967"/>
            </a:avLst>
          </a:prstGeom>
          <a:noFill/>
          <a:ln w="12700" cap="flat" cmpd="sng" algn="ctr">
            <a:solidFill>
              <a:srgbClr val="757575"/>
            </a:solidFill>
            <a:prstDash val="solid"/>
            <a:headEnd type="triangle" w="med" len="med"/>
            <a:tailEnd type="triangle" w="med" len="med"/>
          </a:ln>
          <a:effectLst/>
        </p:spPr>
      </p:cxnSp>
      <p:cxnSp>
        <p:nvCxnSpPr>
          <p:cNvPr id="550" name="Straight Arrow Connector 549">
            <a:extLst>
              <a:ext uri="{FF2B5EF4-FFF2-40B4-BE49-F238E27FC236}">
                <a16:creationId xmlns:a16="http://schemas.microsoft.com/office/drawing/2014/main" id="{1C18BC9E-74A3-4CCA-9572-5392BEA5DC25}"/>
              </a:ext>
            </a:extLst>
          </p:cNvPr>
          <p:cNvCxnSpPr>
            <a:cxnSpLocks/>
          </p:cNvCxnSpPr>
          <p:nvPr/>
        </p:nvCxnSpPr>
        <p:spPr>
          <a:xfrm>
            <a:off x="10087609" y="4541016"/>
            <a:ext cx="0" cy="135124"/>
          </a:xfrm>
          <a:prstGeom prst="straightConnector1">
            <a:avLst/>
          </a:prstGeom>
          <a:noFill/>
          <a:ln w="12700" cap="flat" cmpd="sng" algn="ctr">
            <a:solidFill>
              <a:srgbClr val="757575"/>
            </a:solidFill>
            <a:prstDash val="solid"/>
            <a:headEnd type="none" w="med" len="med"/>
            <a:tailEnd type="none" w="med" len="med"/>
          </a:ln>
          <a:effectLst/>
        </p:spPr>
      </p:cxnSp>
      <p:grpSp>
        <p:nvGrpSpPr>
          <p:cNvPr id="551" name="Group 550">
            <a:extLst>
              <a:ext uri="{FF2B5EF4-FFF2-40B4-BE49-F238E27FC236}">
                <a16:creationId xmlns:a16="http://schemas.microsoft.com/office/drawing/2014/main" id="{5D0BA8DE-366B-4FB7-B706-7B1068BF9901}"/>
              </a:ext>
            </a:extLst>
          </p:cNvPr>
          <p:cNvGrpSpPr/>
          <p:nvPr/>
        </p:nvGrpSpPr>
        <p:grpSpPr>
          <a:xfrm>
            <a:off x="9940957" y="2794013"/>
            <a:ext cx="353463" cy="313979"/>
            <a:chOff x="8553451" y="2776608"/>
            <a:chExt cx="570138" cy="506450"/>
          </a:xfrm>
        </p:grpSpPr>
        <p:grpSp>
          <p:nvGrpSpPr>
            <p:cNvPr id="552" name="Group 551">
              <a:extLst>
                <a:ext uri="{FF2B5EF4-FFF2-40B4-BE49-F238E27FC236}">
                  <a16:creationId xmlns:a16="http://schemas.microsoft.com/office/drawing/2014/main" id="{FBB64AD8-59CC-4146-B927-C1FC710D9EC7}"/>
                </a:ext>
              </a:extLst>
            </p:cNvPr>
            <p:cNvGrpSpPr/>
            <p:nvPr/>
          </p:nvGrpSpPr>
          <p:grpSpPr>
            <a:xfrm>
              <a:off x="8640346" y="2855984"/>
              <a:ext cx="396348" cy="347698"/>
              <a:chOff x="8634499" y="2855984"/>
              <a:chExt cx="396348" cy="347698"/>
            </a:xfrm>
          </p:grpSpPr>
          <p:grpSp>
            <p:nvGrpSpPr>
              <p:cNvPr id="554" name="Group 553">
                <a:extLst>
                  <a:ext uri="{FF2B5EF4-FFF2-40B4-BE49-F238E27FC236}">
                    <a16:creationId xmlns:a16="http://schemas.microsoft.com/office/drawing/2014/main" id="{27272912-4C5E-41FD-9591-CC03A8ADF2D4}"/>
                  </a:ext>
                </a:extLst>
              </p:cNvPr>
              <p:cNvGrpSpPr/>
              <p:nvPr/>
            </p:nvGrpSpPr>
            <p:grpSpPr>
              <a:xfrm flipH="1">
                <a:off x="8634499" y="2855984"/>
                <a:ext cx="396348" cy="347698"/>
                <a:chOff x="2107244" y="1575258"/>
                <a:chExt cx="310993" cy="264555"/>
              </a:xfrm>
              <a:noFill/>
            </p:grpSpPr>
            <p:sp>
              <p:nvSpPr>
                <p:cNvPr id="556" name="Rectangle 9">
                  <a:extLst>
                    <a:ext uri="{FF2B5EF4-FFF2-40B4-BE49-F238E27FC236}">
                      <a16:creationId xmlns:a16="http://schemas.microsoft.com/office/drawing/2014/main" id="{72B04613-40BA-48A6-9497-65F2F0D194D5}"/>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57" name="Line 10">
                  <a:extLst>
                    <a:ext uri="{FF2B5EF4-FFF2-40B4-BE49-F238E27FC236}">
                      <a16:creationId xmlns:a16="http://schemas.microsoft.com/office/drawing/2014/main" id="{41B49EE1-9268-4AF3-8DCD-475080CFD73E}"/>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55" name="Oval 554">
                <a:extLst>
                  <a:ext uri="{FF2B5EF4-FFF2-40B4-BE49-F238E27FC236}">
                    <a16:creationId xmlns:a16="http://schemas.microsoft.com/office/drawing/2014/main" id="{DE6339DB-E2C4-4B5A-99D4-75454A7D13F2}"/>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53" name="Rectangle 552">
              <a:extLst>
                <a:ext uri="{FF2B5EF4-FFF2-40B4-BE49-F238E27FC236}">
                  <a16:creationId xmlns:a16="http://schemas.microsoft.com/office/drawing/2014/main" id="{593722AD-1D23-4C38-9EF6-B2BE920AA3E8}"/>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558" name="Group 557">
            <a:extLst>
              <a:ext uri="{FF2B5EF4-FFF2-40B4-BE49-F238E27FC236}">
                <a16:creationId xmlns:a16="http://schemas.microsoft.com/office/drawing/2014/main" id="{7DB1D0A7-3EEB-4ECD-8AC6-167FC49540F4}"/>
              </a:ext>
            </a:extLst>
          </p:cNvPr>
          <p:cNvGrpSpPr/>
          <p:nvPr/>
        </p:nvGrpSpPr>
        <p:grpSpPr>
          <a:xfrm>
            <a:off x="10378002" y="2794013"/>
            <a:ext cx="353463" cy="313979"/>
            <a:chOff x="8553451" y="2776608"/>
            <a:chExt cx="570138" cy="506450"/>
          </a:xfrm>
        </p:grpSpPr>
        <p:grpSp>
          <p:nvGrpSpPr>
            <p:cNvPr id="559" name="Group 558">
              <a:extLst>
                <a:ext uri="{FF2B5EF4-FFF2-40B4-BE49-F238E27FC236}">
                  <a16:creationId xmlns:a16="http://schemas.microsoft.com/office/drawing/2014/main" id="{09BE4134-FD98-42F3-A32A-1F204492147F}"/>
                </a:ext>
              </a:extLst>
            </p:cNvPr>
            <p:cNvGrpSpPr/>
            <p:nvPr/>
          </p:nvGrpSpPr>
          <p:grpSpPr>
            <a:xfrm>
              <a:off x="8640346" y="2855984"/>
              <a:ext cx="396348" cy="347698"/>
              <a:chOff x="8634499" y="2855984"/>
              <a:chExt cx="396348" cy="347698"/>
            </a:xfrm>
          </p:grpSpPr>
          <p:grpSp>
            <p:nvGrpSpPr>
              <p:cNvPr id="561" name="Group 560">
                <a:extLst>
                  <a:ext uri="{FF2B5EF4-FFF2-40B4-BE49-F238E27FC236}">
                    <a16:creationId xmlns:a16="http://schemas.microsoft.com/office/drawing/2014/main" id="{09E0FC51-E1D3-4ECF-9A26-33E6DD13DE8E}"/>
                  </a:ext>
                </a:extLst>
              </p:cNvPr>
              <p:cNvGrpSpPr/>
              <p:nvPr/>
            </p:nvGrpSpPr>
            <p:grpSpPr>
              <a:xfrm flipH="1">
                <a:off x="8634499" y="2855984"/>
                <a:ext cx="396348" cy="347698"/>
                <a:chOff x="2107244" y="1575258"/>
                <a:chExt cx="310993" cy="264555"/>
              </a:xfrm>
              <a:noFill/>
            </p:grpSpPr>
            <p:sp>
              <p:nvSpPr>
                <p:cNvPr id="563" name="Rectangle 9">
                  <a:extLst>
                    <a:ext uri="{FF2B5EF4-FFF2-40B4-BE49-F238E27FC236}">
                      <a16:creationId xmlns:a16="http://schemas.microsoft.com/office/drawing/2014/main" id="{3A1CA97D-9382-4580-A497-D2003777083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64" name="Line 10">
                  <a:extLst>
                    <a:ext uri="{FF2B5EF4-FFF2-40B4-BE49-F238E27FC236}">
                      <a16:creationId xmlns:a16="http://schemas.microsoft.com/office/drawing/2014/main" id="{86F592F2-6F39-4DB4-8FD0-E711AB0EE76A}"/>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62" name="Oval 561">
                <a:extLst>
                  <a:ext uri="{FF2B5EF4-FFF2-40B4-BE49-F238E27FC236}">
                    <a16:creationId xmlns:a16="http://schemas.microsoft.com/office/drawing/2014/main" id="{6815FAE6-B915-4845-A7EE-9005AF8A6D69}"/>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60" name="Rectangle 559">
              <a:extLst>
                <a:ext uri="{FF2B5EF4-FFF2-40B4-BE49-F238E27FC236}">
                  <a16:creationId xmlns:a16="http://schemas.microsoft.com/office/drawing/2014/main" id="{74D84B34-7ABC-415A-9068-DB983088ECD9}"/>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565" name="Group 564">
            <a:extLst>
              <a:ext uri="{FF2B5EF4-FFF2-40B4-BE49-F238E27FC236}">
                <a16:creationId xmlns:a16="http://schemas.microsoft.com/office/drawing/2014/main" id="{ED01205C-C69E-4959-98CD-A5E689BF0D1E}"/>
              </a:ext>
            </a:extLst>
          </p:cNvPr>
          <p:cNvGrpSpPr/>
          <p:nvPr/>
        </p:nvGrpSpPr>
        <p:grpSpPr>
          <a:xfrm>
            <a:off x="9818096" y="2411123"/>
            <a:ext cx="353463" cy="313979"/>
            <a:chOff x="8553451" y="2776608"/>
            <a:chExt cx="570138" cy="506450"/>
          </a:xfrm>
        </p:grpSpPr>
        <p:grpSp>
          <p:nvGrpSpPr>
            <p:cNvPr id="566" name="Group 565">
              <a:extLst>
                <a:ext uri="{FF2B5EF4-FFF2-40B4-BE49-F238E27FC236}">
                  <a16:creationId xmlns:a16="http://schemas.microsoft.com/office/drawing/2014/main" id="{E413F1C8-42CE-415C-8885-9A6A6C41BA4E}"/>
                </a:ext>
              </a:extLst>
            </p:cNvPr>
            <p:cNvGrpSpPr/>
            <p:nvPr/>
          </p:nvGrpSpPr>
          <p:grpSpPr>
            <a:xfrm>
              <a:off x="8640346" y="2855984"/>
              <a:ext cx="396348" cy="347698"/>
              <a:chOff x="8634499" y="2855984"/>
              <a:chExt cx="396348" cy="347698"/>
            </a:xfrm>
          </p:grpSpPr>
          <p:grpSp>
            <p:nvGrpSpPr>
              <p:cNvPr id="568" name="Group 567">
                <a:extLst>
                  <a:ext uri="{FF2B5EF4-FFF2-40B4-BE49-F238E27FC236}">
                    <a16:creationId xmlns:a16="http://schemas.microsoft.com/office/drawing/2014/main" id="{092ACA02-9FF3-4601-8D92-578320C4E9D9}"/>
                  </a:ext>
                </a:extLst>
              </p:cNvPr>
              <p:cNvGrpSpPr/>
              <p:nvPr/>
            </p:nvGrpSpPr>
            <p:grpSpPr>
              <a:xfrm flipH="1">
                <a:off x="8634499" y="2855984"/>
                <a:ext cx="396348" cy="347698"/>
                <a:chOff x="2107244" y="1575258"/>
                <a:chExt cx="310993" cy="264555"/>
              </a:xfrm>
              <a:noFill/>
            </p:grpSpPr>
            <p:sp>
              <p:nvSpPr>
                <p:cNvPr id="570" name="Rectangle 9">
                  <a:extLst>
                    <a:ext uri="{FF2B5EF4-FFF2-40B4-BE49-F238E27FC236}">
                      <a16:creationId xmlns:a16="http://schemas.microsoft.com/office/drawing/2014/main" id="{4F68721C-7A10-4BA2-A886-A15EBE1F3180}"/>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71" name="Line 10">
                  <a:extLst>
                    <a:ext uri="{FF2B5EF4-FFF2-40B4-BE49-F238E27FC236}">
                      <a16:creationId xmlns:a16="http://schemas.microsoft.com/office/drawing/2014/main" id="{469980ED-32B2-4D12-9F19-172F08C8B17B}"/>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69" name="Oval 568">
                <a:extLst>
                  <a:ext uri="{FF2B5EF4-FFF2-40B4-BE49-F238E27FC236}">
                    <a16:creationId xmlns:a16="http://schemas.microsoft.com/office/drawing/2014/main" id="{340AFE30-836E-4621-8CF6-2623218FE825}"/>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67" name="Rectangle 566">
              <a:extLst>
                <a:ext uri="{FF2B5EF4-FFF2-40B4-BE49-F238E27FC236}">
                  <a16:creationId xmlns:a16="http://schemas.microsoft.com/office/drawing/2014/main" id="{4DF6D6DB-C95D-4D0B-B78F-FCB47122ACF0}"/>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572" name="Group 571">
            <a:extLst>
              <a:ext uri="{FF2B5EF4-FFF2-40B4-BE49-F238E27FC236}">
                <a16:creationId xmlns:a16="http://schemas.microsoft.com/office/drawing/2014/main" id="{5D0C1ED1-04F3-4CC7-AE4F-7F4B7048B78F}"/>
              </a:ext>
            </a:extLst>
          </p:cNvPr>
          <p:cNvGrpSpPr/>
          <p:nvPr/>
        </p:nvGrpSpPr>
        <p:grpSpPr>
          <a:xfrm>
            <a:off x="10255140" y="2411123"/>
            <a:ext cx="353463" cy="313979"/>
            <a:chOff x="8553451" y="2776608"/>
            <a:chExt cx="570138" cy="506450"/>
          </a:xfrm>
        </p:grpSpPr>
        <p:grpSp>
          <p:nvGrpSpPr>
            <p:cNvPr id="573" name="Group 572">
              <a:extLst>
                <a:ext uri="{FF2B5EF4-FFF2-40B4-BE49-F238E27FC236}">
                  <a16:creationId xmlns:a16="http://schemas.microsoft.com/office/drawing/2014/main" id="{DD52C9B8-6C52-418B-8F5A-297950BFB740}"/>
                </a:ext>
              </a:extLst>
            </p:cNvPr>
            <p:cNvGrpSpPr/>
            <p:nvPr/>
          </p:nvGrpSpPr>
          <p:grpSpPr>
            <a:xfrm>
              <a:off x="8640346" y="2855984"/>
              <a:ext cx="396348" cy="347698"/>
              <a:chOff x="8634499" y="2855984"/>
              <a:chExt cx="396348" cy="347698"/>
            </a:xfrm>
          </p:grpSpPr>
          <p:grpSp>
            <p:nvGrpSpPr>
              <p:cNvPr id="575" name="Group 574">
                <a:extLst>
                  <a:ext uri="{FF2B5EF4-FFF2-40B4-BE49-F238E27FC236}">
                    <a16:creationId xmlns:a16="http://schemas.microsoft.com/office/drawing/2014/main" id="{2A96BB30-BBFE-4E36-B410-40023BA66B1F}"/>
                  </a:ext>
                </a:extLst>
              </p:cNvPr>
              <p:cNvGrpSpPr/>
              <p:nvPr/>
            </p:nvGrpSpPr>
            <p:grpSpPr>
              <a:xfrm flipH="1">
                <a:off x="8634499" y="2855984"/>
                <a:ext cx="396348" cy="347698"/>
                <a:chOff x="2107244" y="1575258"/>
                <a:chExt cx="310993" cy="264555"/>
              </a:xfrm>
              <a:noFill/>
            </p:grpSpPr>
            <p:sp>
              <p:nvSpPr>
                <p:cNvPr id="577" name="Rectangle 9">
                  <a:extLst>
                    <a:ext uri="{FF2B5EF4-FFF2-40B4-BE49-F238E27FC236}">
                      <a16:creationId xmlns:a16="http://schemas.microsoft.com/office/drawing/2014/main" id="{B63424A6-A8B4-4D76-8350-F250180DB86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78" name="Line 10">
                  <a:extLst>
                    <a:ext uri="{FF2B5EF4-FFF2-40B4-BE49-F238E27FC236}">
                      <a16:creationId xmlns:a16="http://schemas.microsoft.com/office/drawing/2014/main" id="{130673F6-055C-4977-8D55-DEB21A8E72EC}"/>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76" name="Oval 575">
                <a:extLst>
                  <a:ext uri="{FF2B5EF4-FFF2-40B4-BE49-F238E27FC236}">
                    <a16:creationId xmlns:a16="http://schemas.microsoft.com/office/drawing/2014/main" id="{17200E7F-A8A0-41ED-A985-C2AF0C5115DB}"/>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74" name="Rectangle 573">
              <a:extLst>
                <a:ext uri="{FF2B5EF4-FFF2-40B4-BE49-F238E27FC236}">
                  <a16:creationId xmlns:a16="http://schemas.microsoft.com/office/drawing/2014/main" id="{FC836F3A-3879-428D-BC62-24F15E4EF33A}"/>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228540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C9B07188-2F60-4144-BDC6-30C5D40556EA}"/>
              </a:ext>
            </a:extLst>
          </p:cNvPr>
          <p:cNvSpPr>
            <a:spLocks noGrp="1"/>
          </p:cNvSpPr>
          <p:nvPr>
            <p:ph type="title"/>
          </p:nvPr>
        </p:nvSpPr>
        <p:spPr/>
        <p:txBody>
          <a:bodyPr/>
          <a:lstStyle/>
          <a:p>
            <a:r>
              <a:rPr lang="en-US" dirty="0"/>
              <a:t>Get started with SQL Server 2019</a:t>
            </a:r>
          </a:p>
        </p:txBody>
      </p:sp>
      <p:sp>
        <p:nvSpPr>
          <p:cNvPr id="62" name="Text Placeholder 61">
            <a:extLst>
              <a:ext uri="{FF2B5EF4-FFF2-40B4-BE49-F238E27FC236}">
                <a16:creationId xmlns:a16="http://schemas.microsoft.com/office/drawing/2014/main" id="{F532852F-D649-4A5C-BE35-3C2C2FFD4FD5}"/>
              </a:ext>
            </a:extLst>
          </p:cNvPr>
          <p:cNvSpPr>
            <a:spLocks noGrp="1"/>
          </p:cNvSpPr>
          <p:nvPr>
            <p:ph type="body" sz="quarter" idx="10"/>
          </p:nvPr>
        </p:nvSpPr>
        <p:spPr>
          <a:xfrm>
            <a:off x="586740" y="1469866"/>
            <a:ext cx="11018520" cy="4616648"/>
          </a:xfrm>
        </p:spPr>
        <p:txBody>
          <a:bodyPr/>
          <a:lstStyle/>
          <a:p>
            <a:pPr marL="0" indent="0">
              <a:spcBef>
                <a:spcPts val="1800"/>
              </a:spcBef>
              <a:buNone/>
            </a:pPr>
            <a:r>
              <a:rPr lang="en-US" sz="2000" dirty="0">
                <a:latin typeface="+mn-lt"/>
              </a:rPr>
              <a:t>Download and try it: </a:t>
            </a:r>
            <a:r>
              <a:rPr lang="en-US" sz="2000" dirty="0">
                <a:latin typeface="+mn-lt"/>
                <a:hlinkClick r:id="rId3"/>
              </a:rPr>
              <a:t>https://aka.ms/ss19</a:t>
            </a:r>
            <a:endParaRPr lang="en-US" sz="2000" dirty="0">
              <a:latin typeface="+mn-lt"/>
            </a:endParaRPr>
          </a:p>
          <a:p>
            <a:pPr marL="0" indent="0">
              <a:spcBef>
                <a:spcPts val="1800"/>
              </a:spcBef>
              <a:buNone/>
            </a:pPr>
            <a:r>
              <a:rPr lang="en-US" sz="2000" dirty="0">
                <a:latin typeface="+mn-lt"/>
              </a:rPr>
              <a:t>Get started with BDC at </a:t>
            </a:r>
            <a:r>
              <a:rPr lang="en-US" sz="2000" dirty="0">
                <a:latin typeface="+mn-lt"/>
                <a:hlinkClick r:id="rId4"/>
              </a:rPr>
              <a:t>https://aka.ms/sqlbdc</a:t>
            </a:r>
            <a:endParaRPr lang="en-US" sz="2000" dirty="0">
              <a:latin typeface="+mn-lt"/>
            </a:endParaRPr>
          </a:p>
          <a:p>
            <a:pPr marL="0" indent="0">
              <a:spcBef>
                <a:spcPts val="1800"/>
              </a:spcBef>
              <a:buNone/>
            </a:pPr>
            <a:r>
              <a:rPr lang="en-US" sz="2000" dirty="0">
                <a:latin typeface="+mn-lt"/>
              </a:rPr>
              <a:t>Use our free training: </a:t>
            </a:r>
            <a:r>
              <a:rPr lang="en-US" sz="2000" dirty="0">
                <a:latin typeface="+mn-lt"/>
                <a:hlinkClick r:id="rId5"/>
              </a:rPr>
              <a:t>https://aka.ms/sqlworkshops</a:t>
            </a:r>
            <a:endParaRPr lang="en-US" sz="2000" dirty="0">
              <a:latin typeface="+mn-lt"/>
            </a:endParaRPr>
          </a:p>
          <a:p>
            <a:pPr marL="0" indent="0">
              <a:spcBef>
                <a:spcPts val="1800"/>
              </a:spcBef>
              <a:buNone/>
            </a:pPr>
            <a:r>
              <a:rPr lang="en-US" sz="2000" dirty="0">
                <a:latin typeface="+mn-lt"/>
              </a:rPr>
              <a:t>Use examples through our </a:t>
            </a:r>
            <a:r>
              <a:rPr lang="en-US" sz="2000" dirty="0">
                <a:latin typeface="+mn-lt"/>
                <a:hlinkClick r:id="rId6"/>
              </a:rPr>
              <a:t>https://aka.ms/SQL2019Notebooks</a:t>
            </a:r>
            <a:endParaRPr lang="en-US" sz="2000" dirty="0">
              <a:latin typeface="+mn-lt"/>
            </a:endParaRPr>
          </a:p>
          <a:p>
            <a:pPr marL="0" indent="0">
              <a:spcBef>
                <a:spcPts val="1800"/>
              </a:spcBef>
              <a:buNone/>
            </a:pPr>
            <a:r>
              <a:rPr lang="en-US" sz="2000" dirty="0">
                <a:latin typeface="+mn-lt"/>
              </a:rPr>
              <a:t>Learn from videos: </a:t>
            </a:r>
            <a:r>
              <a:rPr lang="en-US" sz="2000" dirty="0">
                <a:latin typeface="+mn-lt"/>
                <a:hlinkClick r:id="rId7"/>
              </a:rPr>
              <a:t>https://aka.ms/sql2019learning</a:t>
            </a:r>
            <a:endParaRPr lang="en-US" sz="2000" dirty="0">
              <a:latin typeface="+mn-lt"/>
            </a:endParaRPr>
          </a:p>
          <a:p>
            <a:pPr marL="0" indent="0">
              <a:spcBef>
                <a:spcPts val="1800"/>
              </a:spcBef>
              <a:buNone/>
            </a:pPr>
            <a:r>
              <a:rPr lang="en-US" sz="2000" dirty="0">
                <a:latin typeface="+mn-lt"/>
              </a:rPr>
              <a:t>Read what’s new for SQL 2019: </a:t>
            </a:r>
            <a:r>
              <a:rPr lang="en-US" sz="2000" dirty="0">
                <a:latin typeface="+mn-lt"/>
                <a:hlinkClick r:id="rId8"/>
              </a:rPr>
              <a:t>documentation</a:t>
            </a:r>
            <a:endParaRPr lang="en-US" sz="2000" dirty="0">
              <a:latin typeface="+mn-lt"/>
            </a:endParaRPr>
          </a:p>
          <a:p>
            <a:pPr marL="0" indent="0">
              <a:spcBef>
                <a:spcPts val="1800"/>
              </a:spcBef>
              <a:buNone/>
            </a:pPr>
            <a:r>
              <a:rPr lang="en-US" sz="2000" dirty="0">
                <a:latin typeface="+mn-lt"/>
              </a:rPr>
              <a:t>Watch how to Modernize SQL Server: </a:t>
            </a:r>
            <a:r>
              <a:rPr lang="en-US" sz="2000" dirty="0">
                <a:latin typeface="+mn-lt"/>
                <a:hlinkClick r:id="rId9"/>
              </a:rPr>
              <a:t>check out the video</a:t>
            </a:r>
            <a:endParaRPr lang="en-US" sz="2000" dirty="0">
              <a:latin typeface="+mn-lt"/>
            </a:endParaRPr>
          </a:p>
          <a:p>
            <a:pPr marL="0" indent="0">
              <a:spcBef>
                <a:spcPts val="1800"/>
              </a:spcBef>
              <a:buNone/>
            </a:pPr>
            <a:r>
              <a:rPr lang="en-US" sz="2000" dirty="0">
                <a:latin typeface="+mn-lt"/>
              </a:rPr>
              <a:t>Read the </a:t>
            </a:r>
            <a:r>
              <a:rPr lang="en-US" sz="2000" dirty="0">
                <a:latin typeface="+mn-lt"/>
                <a:hlinkClick r:id="rId10"/>
              </a:rPr>
              <a:t>licensing guide</a:t>
            </a:r>
            <a:endParaRPr lang="en-US" sz="2000" dirty="0">
              <a:latin typeface="+mn-lt"/>
            </a:endParaRPr>
          </a:p>
          <a:p>
            <a:pPr marL="0" indent="0">
              <a:spcBef>
                <a:spcPts val="1800"/>
              </a:spcBef>
              <a:buNone/>
            </a:pPr>
            <a:r>
              <a:rPr lang="en-US" sz="2000" dirty="0">
                <a:latin typeface="+mn-lt"/>
              </a:rPr>
              <a:t>Get the book: </a:t>
            </a:r>
            <a:r>
              <a:rPr lang="en-US" sz="2000" dirty="0">
                <a:latin typeface="+mn-lt"/>
                <a:hlinkClick r:id="rId11"/>
              </a:rPr>
              <a:t>https://aka.ms/sql2019book</a:t>
            </a:r>
            <a:endParaRPr lang="en-US" sz="2000" dirty="0">
              <a:latin typeface="+mn-lt"/>
            </a:endParaRPr>
          </a:p>
        </p:txBody>
      </p:sp>
      <p:pic>
        <p:nvPicPr>
          <p:cNvPr id="13" name="Picture 12" descr="A picture containing star, device&#10;&#10;Description automatically generated">
            <a:extLst>
              <a:ext uri="{FF2B5EF4-FFF2-40B4-BE49-F238E27FC236}">
                <a16:creationId xmlns:a16="http://schemas.microsoft.com/office/drawing/2014/main" id="{C8E2B7E3-96CD-4565-8DB3-758345BDB67E}"/>
              </a:ext>
            </a:extLst>
          </p:cNvPr>
          <p:cNvPicPr>
            <a:picLocks noChangeAspect="1"/>
          </p:cNvPicPr>
          <p:nvPr/>
        </p:nvPicPr>
        <p:blipFill>
          <a:blip r:embed="rId12"/>
          <a:stretch>
            <a:fillRect/>
          </a:stretch>
        </p:blipFill>
        <p:spPr>
          <a:xfrm>
            <a:off x="8478217" y="1583837"/>
            <a:ext cx="2850561" cy="4067306"/>
          </a:xfrm>
          <a:prstGeom prst="rect">
            <a:avLst/>
          </a:prstGeom>
        </p:spPr>
      </p:pic>
    </p:spTree>
    <p:extLst>
      <p:ext uri="{BB962C8B-B14F-4D97-AF65-F5344CB8AC3E}">
        <p14:creationId xmlns:p14="http://schemas.microsoft.com/office/powerpoint/2010/main" val="47997080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24EC5D-7264-A842-B31C-F497B34BD5B0}"/>
              </a:ext>
            </a:extLst>
          </p:cNvPr>
          <p:cNvSpPr>
            <a:spLocks noGrp="1"/>
          </p:cNvSpPr>
          <p:nvPr>
            <p:ph type="body" sz="quarter" idx="11"/>
          </p:nvPr>
        </p:nvSpPr>
        <p:spPr>
          <a:xfrm>
            <a:off x="629318" y="2302514"/>
            <a:ext cx="1356903" cy="608657"/>
          </a:xfrm>
        </p:spPr>
        <p:txBody>
          <a:bodyPr/>
          <a:lstStyle/>
          <a:p>
            <a:r>
              <a:rPr lang="en-US"/>
              <a:t>Q&amp;A</a:t>
            </a:r>
          </a:p>
        </p:txBody>
      </p:sp>
    </p:spTree>
    <p:extLst>
      <p:ext uri="{BB962C8B-B14F-4D97-AF65-F5344CB8AC3E}">
        <p14:creationId xmlns:p14="http://schemas.microsoft.com/office/powerpoint/2010/main" val="223716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0029" y="5959001"/>
            <a:ext cx="10754328" cy="612576"/>
          </a:xfrm>
          <a:prstGeom prst="rect">
            <a:avLst/>
          </a:prstGeom>
          <a:noFill/>
          <a:ln w="12700">
            <a:noFill/>
            <a:miter lim="800000"/>
            <a:headEnd type="none" w="sm" len="sm"/>
            <a:tailEnd type="none" w="sm" len="sm"/>
          </a:ln>
          <a:effectLst/>
        </p:spPr>
        <p:txBody>
          <a:bodyPr lIns="179212" tIns="143370" rIns="179212" bIns="143370">
            <a:spAutoFit/>
          </a:bodyPr>
          <a:lstStyle/>
          <a:p>
            <a:pPr defTabSz="913474" eaLnBrk="0" fontAlgn="base" hangingPunct="0">
              <a:spcBef>
                <a:spcPct val="0"/>
              </a:spcBef>
              <a:spcAft>
                <a:spcPct val="0"/>
              </a:spcAft>
              <a:defRPr/>
            </a:pPr>
            <a:r>
              <a:rPr lang="en-US" sz="700" kern="0">
                <a:gradFill>
                  <a:gsLst>
                    <a:gs pos="0">
                      <a:srgbClr val="FFFFFF"/>
                    </a:gs>
                    <a:gs pos="100000">
                      <a:srgbClr val="FFFFFF"/>
                    </a:gs>
                  </a:gsLst>
                  <a:lin ang="5400000" scaled="0"/>
                </a:gradFill>
                <a:latin typeface="Segoe UI" charset="0"/>
                <a:ea typeface="Segoe UI" charset="0"/>
                <a:cs typeface="Segoe UI" charset="0"/>
              </a:rPr>
              <a:t>© 2018 Microsoft Corporation. All rights reserved. Microsoft, Windows, Windows Vista and other product names are or may be registered trademarks and/or trademarks in the U.S. and/or other countries.</a:t>
            </a:r>
          </a:p>
          <a:p>
            <a:pPr defTabSz="913474" eaLnBrk="0" fontAlgn="base" hangingPunct="0">
              <a:spcBef>
                <a:spcPct val="0"/>
              </a:spcBef>
              <a:spcAft>
                <a:spcPct val="0"/>
              </a:spcAft>
              <a:defRPr/>
            </a:pPr>
            <a:r>
              <a:rPr lang="en-US" sz="700" kern="0">
                <a:gradFill>
                  <a:gsLst>
                    <a:gs pos="0">
                      <a:srgbClr val="FFFFFF"/>
                    </a:gs>
                    <a:gs pos="100000">
                      <a:srgbClr val="FFFFFF"/>
                    </a:gs>
                  </a:gsLst>
                  <a:lin ang="5400000" scaled="0"/>
                </a:gradFill>
                <a:latin typeface="Segoe UI" charset="0"/>
                <a:ea typeface="Segoe UI" charset="0"/>
                <a:cs typeface="Segoe UI"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 name="Title 2"/>
          <p:cNvSpPr txBox="1">
            <a:spLocks/>
          </p:cNvSpPr>
          <p:nvPr/>
        </p:nvSpPr>
        <p:spPr>
          <a:xfrm>
            <a:off x="298386" y="3578367"/>
            <a:ext cx="7630547" cy="623823"/>
          </a:xfrm>
          <a:prstGeom prst="rect">
            <a:avLst/>
          </a:prstGeom>
        </p:spPr>
        <p:txBody>
          <a:bodyPr lIns="143370" tIns="89607" rIns="143370" bIns="89607">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4"/>
                    </a:gs>
                    <a:gs pos="100000">
                      <a:schemeClr val="accent4"/>
                    </a:gs>
                  </a:gsLst>
                  <a:lin ang="5400000" scaled="0"/>
                </a:gradFill>
                <a:effectLst/>
                <a:latin typeface="+mj-lt"/>
                <a:ea typeface="+mn-ea"/>
                <a:cs typeface="Arial" charset="0"/>
              </a:defRPr>
            </a:lvl1pPr>
          </a:lstStyle>
          <a:p>
            <a:pPr defTabSz="932462">
              <a:defRPr/>
            </a:pPr>
            <a:r>
              <a:rPr sz="3200">
                <a:solidFill>
                  <a:srgbClr val="FFFFFF"/>
                </a:solidFill>
                <a:latin typeface="Segoe UI Light" charset="0"/>
                <a:ea typeface="Segoe UI Light" charset="0"/>
                <a:cs typeface="Segoe UI Light" charset="0"/>
              </a:rPr>
              <a:t>Thank you for joining us.</a:t>
            </a:r>
          </a:p>
        </p:txBody>
      </p:sp>
      <p:pic>
        <p:nvPicPr>
          <p:cNvPr id="6" name="Picture 4" descr="Image result for microsoft">
            <a:extLst>
              <a:ext uri="{FF2B5EF4-FFF2-40B4-BE49-F238E27FC236}">
                <a16:creationId xmlns:a16="http://schemas.microsoft.com/office/drawing/2014/main" id="{2D721DA9-6879-4F71-A1A7-ABC408B1D8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17" y="165509"/>
            <a:ext cx="2071729" cy="44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82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B382A78-3FEE-400E-BBCD-EBE06133FA24}"/>
              </a:ext>
            </a:extLst>
          </p:cNvPr>
          <p:cNvSpPr>
            <a:spLocks noGrp="1"/>
          </p:cNvSpPr>
          <p:nvPr>
            <p:ph type="body" sz="quarter" idx="10"/>
          </p:nvPr>
        </p:nvSpPr>
        <p:spPr>
          <a:xfrm>
            <a:off x="6024589" y="389347"/>
            <a:ext cx="5747656" cy="5604932"/>
          </a:xfrm>
        </p:spPr>
        <p:txBody>
          <a:bodyPr/>
          <a:lstStyle/>
          <a:p>
            <a:pPr>
              <a:spcAft>
                <a:spcPts val="1800"/>
              </a:spcAft>
            </a:pPr>
            <a:r>
              <a:rPr lang="en-US" sz="2000" dirty="0"/>
              <a:t>“Big Data is any data you can’t process in the time you want with the systems you have.” – Buck Woody</a:t>
            </a:r>
          </a:p>
          <a:p>
            <a:pPr>
              <a:spcAft>
                <a:spcPts val="1800"/>
              </a:spcAft>
            </a:pPr>
            <a:r>
              <a:rPr lang="en-US" sz="2000" dirty="0"/>
              <a:t>The </a:t>
            </a:r>
            <a:r>
              <a:rPr lang="en-US" sz="2000" b="1" dirty="0"/>
              <a:t>volume</a:t>
            </a:r>
            <a:r>
              <a:rPr lang="en-US" sz="2000" dirty="0"/>
              <a:t>, </a:t>
            </a:r>
            <a:r>
              <a:rPr lang="en-US" sz="2000" b="1" dirty="0"/>
              <a:t>velocity</a:t>
            </a:r>
            <a:r>
              <a:rPr lang="en-US" sz="2000" dirty="0"/>
              <a:t> and </a:t>
            </a:r>
            <a:r>
              <a:rPr lang="en-US" sz="2000" b="1" dirty="0"/>
              <a:t>variety</a:t>
            </a:r>
            <a:r>
              <a:rPr lang="en-US" sz="2000" dirty="0"/>
              <a:t> of the data is far too great</a:t>
            </a:r>
          </a:p>
          <a:p>
            <a:pPr>
              <a:spcAft>
                <a:spcPts val="1800"/>
              </a:spcAft>
            </a:pPr>
            <a:r>
              <a:rPr lang="en-US" sz="2000" dirty="0"/>
              <a:t>Distributed, unstructured, semi-structured, compute, TB, PB, …</a:t>
            </a:r>
          </a:p>
          <a:p>
            <a:pPr>
              <a:spcAft>
                <a:spcPts val="1800"/>
              </a:spcAft>
            </a:pPr>
            <a:r>
              <a:rPr lang="en-US" sz="2000" dirty="0"/>
              <a:t>Analytics – Ingest, process, analyze, repeat</a:t>
            </a:r>
          </a:p>
          <a:p>
            <a:pPr>
              <a:spcAft>
                <a:spcPts val="1800"/>
              </a:spcAft>
            </a:pPr>
            <a:r>
              <a:rPr lang="en-US" sz="2000" dirty="0"/>
              <a:t>Machine Learning and IoT</a:t>
            </a:r>
            <a:endParaRPr lang="en-US" dirty="0"/>
          </a:p>
          <a:p>
            <a:pPr>
              <a:spcAft>
                <a:spcPts val="1800"/>
              </a:spcAft>
            </a:pPr>
            <a:endParaRPr lang="en-US" dirty="0"/>
          </a:p>
        </p:txBody>
      </p:sp>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2321004"/>
            <a:ext cx="4368366" cy="1107996"/>
          </a:xfrm>
        </p:spPr>
        <p:txBody>
          <a:bodyPr/>
          <a:lstStyle/>
          <a:p>
            <a:r>
              <a:rPr lang="en-US" dirty="0"/>
              <a:t>What is Big Data?</a:t>
            </a:r>
            <a:br>
              <a:rPr lang="en-US" dirty="0"/>
            </a:br>
            <a:r>
              <a:rPr lang="en-US" dirty="0">
                <a:solidFill>
                  <a:schemeClr val="accent2"/>
                </a:solidFill>
              </a:rPr>
              <a:t>And Why?</a:t>
            </a:r>
          </a:p>
        </p:txBody>
      </p:sp>
      <p:pic>
        <p:nvPicPr>
          <p:cNvPr id="2050" name="Picture 2" descr="Image result for walmart logo">
            <a:hlinkClick r:id="rId3"/>
            <a:extLst>
              <a:ext uri="{FF2B5EF4-FFF2-40B4-BE49-F238E27FC236}">
                <a16:creationId xmlns:a16="http://schemas.microsoft.com/office/drawing/2014/main" id="{ECF259C8-6B9F-4164-ABF3-4736889CB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5586" y="5588753"/>
            <a:ext cx="3005661" cy="81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9972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000F5-0DB7-41FB-9B92-4CB7D0B046EE}"/>
              </a:ext>
            </a:extLst>
          </p:cNvPr>
          <p:cNvSpPr>
            <a:spLocks noGrp="1"/>
          </p:cNvSpPr>
          <p:nvPr>
            <p:ph type="title"/>
          </p:nvPr>
        </p:nvSpPr>
        <p:spPr/>
        <p:txBody>
          <a:bodyPr/>
          <a:lstStyle/>
          <a:p>
            <a:r>
              <a:rPr lang="en-US" dirty="0"/>
              <a:t>Big Data and the Zoo</a:t>
            </a:r>
          </a:p>
        </p:txBody>
      </p:sp>
      <p:pic>
        <p:nvPicPr>
          <p:cNvPr id="4" name="Picture 3">
            <a:extLst>
              <a:ext uri="{FF2B5EF4-FFF2-40B4-BE49-F238E27FC236}">
                <a16:creationId xmlns:a16="http://schemas.microsoft.com/office/drawing/2014/main" id="{736FF7C4-5BCD-4E10-BC31-471E72C07DAE}"/>
              </a:ext>
            </a:extLst>
          </p:cNvPr>
          <p:cNvPicPr>
            <a:picLocks noChangeAspect="1"/>
          </p:cNvPicPr>
          <p:nvPr/>
        </p:nvPicPr>
        <p:blipFill>
          <a:blip r:embed="rId3"/>
          <a:stretch>
            <a:fillRect/>
          </a:stretch>
        </p:blipFill>
        <p:spPr>
          <a:xfrm>
            <a:off x="393411" y="2470843"/>
            <a:ext cx="5258582" cy="302022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75B35A7-E311-41B0-B2B4-F84A13DEB527}"/>
              </a:ext>
            </a:extLst>
          </p:cNvPr>
          <p:cNvPicPr>
            <a:picLocks noChangeAspect="1"/>
          </p:cNvPicPr>
          <p:nvPr/>
        </p:nvPicPr>
        <p:blipFill>
          <a:blip r:embed="rId4"/>
          <a:stretch>
            <a:fillRect/>
          </a:stretch>
        </p:blipFill>
        <p:spPr>
          <a:xfrm>
            <a:off x="5975764" y="2329204"/>
            <a:ext cx="5754880" cy="2630609"/>
          </a:xfrm>
          <a:prstGeom prst="rect">
            <a:avLst/>
          </a:prstGeom>
        </p:spPr>
      </p:pic>
      <p:sp>
        <p:nvSpPr>
          <p:cNvPr id="11" name="Rectangle 10">
            <a:extLst>
              <a:ext uri="{FF2B5EF4-FFF2-40B4-BE49-F238E27FC236}">
                <a16:creationId xmlns:a16="http://schemas.microsoft.com/office/drawing/2014/main" id="{739851BB-D9FE-480C-ABF7-FFAE2D5F4A0C}"/>
              </a:ext>
            </a:extLst>
          </p:cNvPr>
          <p:cNvSpPr/>
          <p:nvPr/>
        </p:nvSpPr>
        <p:spPr>
          <a:xfrm>
            <a:off x="393411" y="2101511"/>
            <a:ext cx="926857"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Hadoop</a:t>
            </a: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43F2061-AB6C-4D30-B5F4-74B381FBA058}"/>
              </a:ext>
            </a:extLst>
          </p:cNvPr>
          <p:cNvSpPr/>
          <p:nvPr/>
        </p:nvSpPr>
        <p:spPr>
          <a:xfrm>
            <a:off x="5907867" y="1968373"/>
            <a:ext cx="707245"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Spark</a:t>
            </a: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5A4B718D-57E5-4D5B-9A95-635147CD788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846" t="-3556" r="-2378" b="-13377"/>
          <a:stretch/>
        </p:blipFill>
        <p:spPr>
          <a:xfrm>
            <a:off x="10589968" y="166526"/>
            <a:ext cx="1327394" cy="764286"/>
          </a:xfrm>
          <a:prstGeom prst="rect">
            <a:avLst/>
          </a:prstGeom>
          <a:solidFill>
            <a:schemeClr val="bg1"/>
          </a:solidFill>
        </p:spPr>
      </p:pic>
      <p:sp>
        <p:nvSpPr>
          <p:cNvPr id="14" name="Freeform: Shape 13">
            <a:extLst>
              <a:ext uri="{FF2B5EF4-FFF2-40B4-BE49-F238E27FC236}">
                <a16:creationId xmlns:a16="http://schemas.microsoft.com/office/drawing/2014/main" id="{E573E4B5-04FB-49A0-86CF-9AB24E3DB3AD}"/>
              </a:ext>
            </a:extLst>
          </p:cNvPr>
          <p:cNvSpPr>
            <a:spLocks/>
          </p:cNvSpPr>
          <p:nvPr/>
        </p:nvSpPr>
        <p:spPr bwMode="auto">
          <a:xfrm>
            <a:off x="9425961" y="260226"/>
            <a:ext cx="923842" cy="576885"/>
          </a:xfrm>
          <a:custGeom>
            <a:avLst/>
            <a:gdLst>
              <a:gd name="connsiteX0" fmla="*/ 2134619 w 3535968"/>
              <a:gd name="connsiteY0" fmla="*/ 1953451 h 2538950"/>
              <a:gd name="connsiteX1" fmla="*/ 2226620 w 3535968"/>
              <a:gd name="connsiteY1" fmla="*/ 2150291 h 2538950"/>
              <a:gd name="connsiteX2" fmla="*/ 2214853 w 3535968"/>
              <a:gd name="connsiteY2" fmla="*/ 2308617 h 2538950"/>
              <a:gd name="connsiteX3" fmla="*/ 2250156 w 3535968"/>
              <a:gd name="connsiteY3" fmla="*/ 2422014 h 2538950"/>
              <a:gd name="connsiteX4" fmla="*/ 2053316 w 3535968"/>
              <a:gd name="connsiteY4" fmla="*/ 2464805 h 2538950"/>
              <a:gd name="connsiteX5" fmla="*/ 1856476 w 3535968"/>
              <a:gd name="connsiteY5" fmla="*/ 2424153 h 2538950"/>
              <a:gd name="connsiteX6" fmla="*/ 2134619 w 3535968"/>
              <a:gd name="connsiteY6" fmla="*/ 1953451 h 2538950"/>
              <a:gd name="connsiteX7" fmla="*/ 215430 w 3535968"/>
              <a:gd name="connsiteY7" fmla="*/ 1756613 h 2538950"/>
              <a:gd name="connsiteX8" fmla="*/ 416549 w 3535968"/>
              <a:gd name="connsiteY8" fmla="*/ 2171687 h 2538950"/>
              <a:gd name="connsiteX9" fmla="*/ 309570 w 3535968"/>
              <a:gd name="connsiteY9" fmla="*/ 2258338 h 2538950"/>
              <a:gd name="connsiteX10" fmla="*/ 51754 w 3535968"/>
              <a:gd name="connsiteY10" fmla="*/ 1999452 h 2538950"/>
              <a:gd name="connsiteX11" fmla="*/ 215430 w 3535968"/>
              <a:gd name="connsiteY11" fmla="*/ 1756613 h 2538950"/>
              <a:gd name="connsiteX12" fmla="*/ 2440578 w 3535968"/>
              <a:gd name="connsiteY12" fmla="*/ 611413 h 2538950"/>
              <a:gd name="connsiteX13" fmla="*/ 2152806 w 3535968"/>
              <a:gd name="connsiteY13" fmla="*/ 829113 h 2538950"/>
              <a:gd name="connsiteX14" fmla="*/ 2210573 w 3535968"/>
              <a:gd name="connsiteY14" fmla="*/ 780440 h 2538950"/>
              <a:gd name="connsiteX15" fmla="*/ 2303900 w 3535968"/>
              <a:gd name="connsiteY15" fmla="*/ 863926 h 2538950"/>
              <a:gd name="connsiteX16" fmla="*/ 2243738 w 3535968"/>
              <a:gd name="connsiteY16" fmla="*/ 955348 h 2538950"/>
              <a:gd name="connsiteX17" fmla="*/ 2558254 w 3535968"/>
              <a:gd name="connsiteY17" fmla="*/ 725345 h 2538950"/>
              <a:gd name="connsiteX18" fmla="*/ 2475726 w 3535968"/>
              <a:gd name="connsiteY18" fmla="*/ 746045 h 2538950"/>
              <a:gd name="connsiteX19" fmla="*/ 2392705 w 3535968"/>
              <a:gd name="connsiteY19" fmla="*/ 645646 h 2538950"/>
              <a:gd name="connsiteX20" fmla="*/ 2440578 w 3535968"/>
              <a:gd name="connsiteY20" fmla="*/ 611413 h 2538950"/>
              <a:gd name="connsiteX21" fmla="*/ 1798801 w 3535968"/>
              <a:gd name="connsiteY21" fmla="*/ 563892 h 2538950"/>
              <a:gd name="connsiteX22" fmla="*/ 1798345 w 3535968"/>
              <a:gd name="connsiteY22" fmla="*/ 564122 h 2538950"/>
              <a:gd name="connsiteX23" fmla="*/ 1797890 w 3535968"/>
              <a:gd name="connsiteY23" fmla="*/ 564122 h 2538950"/>
              <a:gd name="connsiteX24" fmla="*/ 1796978 w 3535968"/>
              <a:gd name="connsiteY24" fmla="*/ 564581 h 2538950"/>
              <a:gd name="connsiteX25" fmla="*/ 1795839 w 3535968"/>
              <a:gd name="connsiteY25" fmla="*/ 564811 h 2538950"/>
              <a:gd name="connsiteX26" fmla="*/ 1794244 w 3535968"/>
              <a:gd name="connsiteY26" fmla="*/ 565270 h 2538950"/>
              <a:gd name="connsiteX27" fmla="*/ 1792649 w 3535968"/>
              <a:gd name="connsiteY27" fmla="*/ 565729 h 2538950"/>
              <a:gd name="connsiteX28" fmla="*/ 1790826 w 3535968"/>
              <a:gd name="connsiteY28" fmla="*/ 566188 h 2538950"/>
              <a:gd name="connsiteX29" fmla="*/ 1788775 w 3535968"/>
              <a:gd name="connsiteY29" fmla="*/ 566877 h 2538950"/>
              <a:gd name="connsiteX30" fmla="*/ 1786040 w 3535968"/>
              <a:gd name="connsiteY30" fmla="*/ 567795 h 2538950"/>
              <a:gd name="connsiteX31" fmla="*/ 1783534 w 3535968"/>
              <a:gd name="connsiteY31" fmla="*/ 568484 h 2538950"/>
              <a:gd name="connsiteX32" fmla="*/ 1780343 w 3535968"/>
              <a:gd name="connsiteY32" fmla="*/ 569173 h 2538950"/>
              <a:gd name="connsiteX33" fmla="*/ 1777381 w 3535968"/>
              <a:gd name="connsiteY33" fmla="*/ 570091 h 2538950"/>
              <a:gd name="connsiteX34" fmla="*/ 1773963 w 3535968"/>
              <a:gd name="connsiteY34" fmla="*/ 571010 h 2538950"/>
              <a:gd name="connsiteX35" fmla="*/ 1770089 w 3535968"/>
              <a:gd name="connsiteY35" fmla="*/ 571928 h 2538950"/>
              <a:gd name="connsiteX36" fmla="*/ 1765987 w 3535968"/>
              <a:gd name="connsiteY36" fmla="*/ 572847 h 2538950"/>
              <a:gd name="connsiteX37" fmla="*/ 1761885 w 3535968"/>
              <a:gd name="connsiteY37" fmla="*/ 573765 h 2538950"/>
              <a:gd name="connsiteX38" fmla="*/ 1757100 w 3535968"/>
              <a:gd name="connsiteY38" fmla="*/ 574913 h 2538950"/>
              <a:gd name="connsiteX39" fmla="*/ 1752543 w 3535968"/>
              <a:gd name="connsiteY39" fmla="*/ 576061 h 2538950"/>
              <a:gd name="connsiteX40" fmla="*/ 1747301 w 3535968"/>
              <a:gd name="connsiteY40" fmla="*/ 577209 h 2538950"/>
              <a:gd name="connsiteX41" fmla="*/ 1741832 w 3535968"/>
              <a:gd name="connsiteY41" fmla="*/ 578357 h 2538950"/>
              <a:gd name="connsiteX42" fmla="*/ 1736136 w 3535968"/>
              <a:gd name="connsiteY42" fmla="*/ 579505 h 2538950"/>
              <a:gd name="connsiteX43" fmla="*/ 1730439 w 3535968"/>
              <a:gd name="connsiteY43" fmla="*/ 580653 h 2538950"/>
              <a:gd name="connsiteX44" fmla="*/ 1724058 w 3535968"/>
              <a:gd name="connsiteY44" fmla="*/ 582031 h 2538950"/>
              <a:gd name="connsiteX45" fmla="*/ 1717450 w 3535968"/>
              <a:gd name="connsiteY45" fmla="*/ 583409 h 2538950"/>
              <a:gd name="connsiteX46" fmla="*/ 1710842 w 3535968"/>
              <a:gd name="connsiteY46" fmla="*/ 584557 h 2538950"/>
              <a:gd name="connsiteX47" fmla="*/ 1703777 w 3535968"/>
              <a:gd name="connsiteY47" fmla="*/ 585934 h 2538950"/>
              <a:gd name="connsiteX48" fmla="*/ 1696258 w 3535968"/>
              <a:gd name="connsiteY48" fmla="*/ 587312 h 2538950"/>
              <a:gd name="connsiteX49" fmla="*/ 1688738 w 3535968"/>
              <a:gd name="connsiteY49" fmla="*/ 588460 h 2538950"/>
              <a:gd name="connsiteX50" fmla="*/ 1680762 w 3535968"/>
              <a:gd name="connsiteY50" fmla="*/ 589838 h 2538950"/>
              <a:gd name="connsiteX51" fmla="*/ 1672559 w 3535968"/>
              <a:gd name="connsiteY51" fmla="*/ 591215 h 2538950"/>
              <a:gd name="connsiteX52" fmla="*/ 1663899 w 3535968"/>
              <a:gd name="connsiteY52" fmla="*/ 592593 h 2538950"/>
              <a:gd name="connsiteX53" fmla="*/ 1648176 w 3535968"/>
              <a:gd name="connsiteY53" fmla="*/ 594889 h 2538950"/>
              <a:gd name="connsiteX54" fmla="*/ 1632908 w 3535968"/>
              <a:gd name="connsiteY54" fmla="*/ 596955 h 2538950"/>
              <a:gd name="connsiteX55" fmla="*/ 1618324 w 3535968"/>
              <a:gd name="connsiteY55" fmla="*/ 598792 h 2538950"/>
              <a:gd name="connsiteX56" fmla="*/ 1603968 w 3535968"/>
              <a:gd name="connsiteY56" fmla="*/ 600170 h 2538950"/>
              <a:gd name="connsiteX57" fmla="*/ 1590296 w 3535968"/>
              <a:gd name="connsiteY57" fmla="*/ 601318 h 2538950"/>
              <a:gd name="connsiteX58" fmla="*/ 1577307 w 3535968"/>
              <a:gd name="connsiteY58" fmla="*/ 602236 h 2538950"/>
              <a:gd name="connsiteX59" fmla="*/ 1564318 w 3535968"/>
              <a:gd name="connsiteY59" fmla="*/ 603155 h 2538950"/>
              <a:gd name="connsiteX60" fmla="*/ 1552013 w 3535968"/>
              <a:gd name="connsiteY60" fmla="*/ 604073 h 2538950"/>
              <a:gd name="connsiteX61" fmla="*/ 1540619 w 3535968"/>
              <a:gd name="connsiteY61" fmla="*/ 605221 h 2538950"/>
              <a:gd name="connsiteX62" fmla="*/ 1529225 w 3535968"/>
              <a:gd name="connsiteY62" fmla="*/ 606369 h 2538950"/>
              <a:gd name="connsiteX63" fmla="*/ 1518287 w 3535968"/>
              <a:gd name="connsiteY63" fmla="*/ 607977 h 2538950"/>
              <a:gd name="connsiteX64" fmla="*/ 1508261 w 3535968"/>
              <a:gd name="connsiteY64" fmla="*/ 609584 h 2538950"/>
              <a:gd name="connsiteX65" fmla="*/ 1498462 w 3535968"/>
              <a:gd name="connsiteY65" fmla="*/ 611650 h 2538950"/>
              <a:gd name="connsiteX66" fmla="*/ 1489119 w 3535968"/>
              <a:gd name="connsiteY66" fmla="*/ 614176 h 2538950"/>
              <a:gd name="connsiteX67" fmla="*/ 1480460 w 3535968"/>
              <a:gd name="connsiteY67" fmla="*/ 617390 h 2538950"/>
              <a:gd name="connsiteX68" fmla="*/ 1472257 w 3535968"/>
              <a:gd name="connsiteY68" fmla="*/ 621064 h 2538950"/>
              <a:gd name="connsiteX69" fmla="*/ 1460635 w 3535968"/>
              <a:gd name="connsiteY69" fmla="*/ 627952 h 2538950"/>
              <a:gd name="connsiteX70" fmla="*/ 1449925 w 3535968"/>
              <a:gd name="connsiteY70" fmla="*/ 635529 h 2538950"/>
              <a:gd name="connsiteX71" fmla="*/ 1439899 w 3535968"/>
              <a:gd name="connsiteY71" fmla="*/ 643566 h 2538950"/>
              <a:gd name="connsiteX72" fmla="*/ 1430328 w 3535968"/>
              <a:gd name="connsiteY72" fmla="*/ 652061 h 2538950"/>
              <a:gd name="connsiteX73" fmla="*/ 1421669 w 3535968"/>
              <a:gd name="connsiteY73" fmla="*/ 661245 h 2538950"/>
              <a:gd name="connsiteX74" fmla="*/ 1413465 w 3535968"/>
              <a:gd name="connsiteY74" fmla="*/ 671348 h 2538950"/>
              <a:gd name="connsiteX75" fmla="*/ 1405717 w 3535968"/>
              <a:gd name="connsiteY75" fmla="*/ 681680 h 2538950"/>
              <a:gd name="connsiteX76" fmla="*/ 1398653 w 3535968"/>
              <a:gd name="connsiteY76" fmla="*/ 692701 h 2538950"/>
              <a:gd name="connsiteX77" fmla="*/ 1391817 w 3535968"/>
              <a:gd name="connsiteY77" fmla="*/ 704411 h 2538950"/>
              <a:gd name="connsiteX78" fmla="*/ 1385209 w 3535968"/>
              <a:gd name="connsiteY78" fmla="*/ 717040 h 2538950"/>
              <a:gd name="connsiteX79" fmla="*/ 1379056 w 3535968"/>
              <a:gd name="connsiteY79" fmla="*/ 729898 h 2538950"/>
              <a:gd name="connsiteX80" fmla="*/ 1373587 w 3535968"/>
              <a:gd name="connsiteY80" fmla="*/ 743904 h 2538950"/>
              <a:gd name="connsiteX81" fmla="*/ 1367890 w 3535968"/>
              <a:gd name="connsiteY81" fmla="*/ 758598 h 2538950"/>
              <a:gd name="connsiteX82" fmla="*/ 1362193 w 3535968"/>
              <a:gd name="connsiteY82" fmla="*/ 773982 h 2538950"/>
              <a:gd name="connsiteX83" fmla="*/ 1356724 w 3535968"/>
              <a:gd name="connsiteY83" fmla="*/ 790284 h 2538950"/>
              <a:gd name="connsiteX84" fmla="*/ 1351711 w 3535968"/>
              <a:gd name="connsiteY84" fmla="*/ 807275 h 2538950"/>
              <a:gd name="connsiteX85" fmla="*/ 1348293 w 3535968"/>
              <a:gd name="connsiteY85" fmla="*/ 817378 h 2538950"/>
              <a:gd name="connsiteX86" fmla="*/ 1345331 w 3535968"/>
              <a:gd name="connsiteY86" fmla="*/ 827710 h 2538950"/>
              <a:gd name="connsiteX87" fmla="*/ 1340089 w 3535968"/>
              <a:gd name="connsiteY87" fmla="*/ 848374 h 2538950"/>
              <a:gd name="connsiteX88" fmla="*/ 1335532 w 3535968"/>
              <a:gd name="connsiteY88" fmla="*/ 869498 h 2538950"/>
              <a:gd name="connsiteX89" fmla="*/ 1332114 w 3535968"/>
              <a:gd name="connsiteY89" fmla="*/ 890622 h 2538950"/>
              <a:gd name="connsiteX90" fmla="*/ 1329152 w 3535968"/>
              <a:gd name="connsiteY90" fmla="*/ 911057 h 2538950"/>
              <a:gd name="connsiteX91" fmla="*/ 1326873 w 3535968"/>
              <a:gd name="connsiteY91" fmla="*/ 931262 h 2538950"/>
              <a:gd name="connsiteX92" fmla="*/ 1325961 w 3535968"/>
              <a:gd name="connsiteY92" fmla="*/ 941135 h 2538950"/>
              <a:gd name="connsiteX93" fmla="*/ 1325278 w 3535968"/>
              <a:gd name="connsiteY93" fmla="*/ 950549 h 2538950"/>
              <a:gd name="connsiteX94" fmla="*/ 1324594 w 3535968"/>
              <a:gd name="connsiteY94" fmla="*/ 959963 h 2538950"/>
              <a:gd name="connsiteX95" fmla="*/ 1324138 w 3535968"/>
              <a:gd name="connsiteY95" fmla="*/ 969147 h 2538950"/>
              <a:gd name="connsiteX96" fmla="*/ 1323682 w 3535968"/>
              <a:gd name="connsiteY96" fmla="*/ 977873 h 2538950"/>
              <a:gd name="connsiteX97" fmla="*/ 1323227 w 3535968"/>
              <a:gd name="connsiteY97" fmla="*/ 986138 h 2538950"/>
              <a:gd name="connsiteX98" fmla="*/ 1322999 w 3535968"/>
              <a:gd name="connsiteY98" fmla="*/ 994175 h 2538950"/>
              <a:gd name="connsiteX99" fmla="*/ 1322771 w 3535968"/>
              <a:gd name="connsiteY99" fmla="*/ 1001752 h 2538950"/>
              <a:gd name="connsiteX100" fmla="*/ 1322771 w 3535968"/>
              <a:gd name="connsiteY100" fmla="*/ 1009099 h 2538950"/>
              <a:gd name="connsiteX101" fmla="*/ 1322543 w 3535968"/>
              <a:gd name="connsiteY101" fmla="*/ 1015528 h 2538950"/>
              <a:gd name="connsiteX102" fmla="*/ 1322543 w 3535968"/>
              <a:gd name="connsiteY102" fmla="*/ 1021727 h 2538950"/>
              <a:gd name="connsiteX103" fmla="*/ 1322771 w 3535968"/>
              <a:gd name="connsiteY103" fmla="*/ 1027467 h 2538950"/>
              <a:gd name="connsiteX104" fmla="*/ 1322771 w 3535968"/>
              <a:gd name="connsiteY104" fmla="*/ 1032748 h 2538950"/>
              <a:gd name="connsiteX105" fmla="*/ 1322771 w 3535968"/>
              <a:gd name="connsiteY105" fmla="*/ 1037111 h 2538950"/>
              <a:gd name="connsiteX106" fmla="*/ 1322771 w 3535968"/>
              <a:gd name="connsiteY106" fmla="*/ 1041244 h 2538950"/>
              <a:gd name="connsiteX107" fmla="*/ 1322999 w 3535968"/>
              <a:gd name="connsiteY107" fmla="*/ 1044458 h 2538950"/>
              <a:gd name="connsiteX108" fmla="*/ 1322999 w 3535968"/>
              <a:gd name="connsiteY108" fmla="*/ 1046984 h 2538950"/>
              <a:gd name="connsiteX109" fmla="*/ 1323227 w 3535968"/>
              <a:gd name="connsiteY109" fmla="*/ 1049051 h 2538950"/>
              <a:gd name="connsiteX110" fmla="*/ 1323227 w 3535968"/>
              <a:gd name="connsiteY110" fmla="*/ 1049969 h 2538950"/>
              <a:gd name="connsiteX111" fmla="*/ 1323227 w 3535968"/>
              <a:gd name="connsiteY111" fmla="*/ 1050428 h 2538950"/>
              <a:gd name="connsiteX112" fmla="*/ 1323455 w 3535968"/>
              <a:gd name="connsiteY112" fmla="*/ 1049969 h 2538950"/>
              <a:gd name="connsiteX113" fmla="*/ 1323455 w 3535968"/>
              <a:gd name="connsiteY113" fmla="*/ 1049280 h 2538950"/>
              <a:gd name="connsiteX114" fmla="*/ 1323682 w 3535968"/>
              <a:gd name="connsiteY114" fmla="*/ 1048362 h 2538950"/>
              <a:gd name="connsiteX115" fmla="*/ 1324138 w 3535968"/>
              <a:gd name="connsiteY115" fmla="*/ 1046984 h 2538950"/>
              <a:gd name="connsiteX116" fmla="*/ 1324366 w 3535968"/>
              <a:gd name="connsiteY116" fmla="*/ 1045606 h 2538950"/>
              <a:gd name="connsiteX117" fmla="*/ 1324822 w 3535968"/>
              <a:gd name="connsiteY117" fmla="*/ 1043999 h 2538950"/>
              <a:gd name="connsiteX118" fmla="*/ 1325278 w 3535968"/>
              <a:gd name="connsiteY118" fmla="*/ 1041933 h 2538950"/>
              <a:gd name="connsiteX119" fmla="*/ 1326645 w 3535968"/>
              <a:gd name="connsiteY119" fmla="*/ 1037341 h 2538950"/>
              <a:gd name="connsiteX120" fmla="*/ 1328012 w 3535968"/>
              <a:gd name="connsiteY120" fmla="*/ 1032289 h 2538950"/>
              <a:gd name="connsiteX121" fmla="*/ 1329835 w 3535968"/>
              <a:gd name="connsiteY121" fmla="*/ 1026090 h 2538950"/>
              <a:gd name="connsiteX122" fmla="*/ 1331658 w 3535968"/>
              <a:gd name="connsiteY122" fmla="*/ 1019202 h 2538950"/>
              <a:gd name="connsiteX123" fmla="*/ 1333709 w 3535968"/>
              <a:gd name="connsiteY123" fmla="*/ 1011625 h 2538950"/>
              <a:gd name="connsiteX124" fmla="*/ 1335988 w 3535968"/>
              <a:gd name="connsiteY124" fmla="*/ 1003359 h 2538950"/>
              <a:gd name="connsiteX125" fmla="*/ 1338722 w 3535968"/>
              <a:gd name="connsiteY125" fmla="*/ 994863 h 2538950"/>
              <a:gd name="connsiteX126" fmla="*/ 1341457 w 3535968"/>
              <a:gd name="connsiteY126" fmla="*/ 985679 h 2538950"/>
              <a:gd name="connsiteX127" fmla="*/ 1344419 w 3535968"/>
              <a:gd name="connsiteY127" fmla="*/ 975806 h 2538950"/>
              <a:gd name="connsiteX128" fmla="*/ 1347609 w 3535968"/>
              <a:gd name="connsiteY128" fmla="*/ 965933 h 2538950"/>
              <a:gd name="connsiteX129" fmla="*/ 1350572 w 3535968"/>
              <a:gd name="connsiteY129" fmla="*/ 955601 h 2538950"/>
              <a:gd name="connsiteX130" fmla="*/ 1354218 w 3535968"/>
              <a:gd name="connsiteY130" fmla="*/ 944809 h 2538950"/>
              <a:gd name="connsiteX131" fmla="*/ 1361510 w 3535968"/>
              <a:gd name="connsiteY131" fmla="*/ 923226 h 2538950"/>
              <a:gd name="connsiteX132" fmla="*/ 1369257 w 3535968"/>
              <a:gd name="connsiteY132" fmla="*/ 900954 h 2538950"/>
              <a:gd name="connsiteX133" fmla="*/ 1377461 w 3535968"/>
              <a:gd name="connsiteY133" fmla="*/ 878912 h 2538950"/>
              <a:gd name="connsiteX134" fmla="*/ 1381790 w 3535968"/>
              <a:gd name="connsiteY134" fmla="*/ 868121 h 2538950"/>
              <a:gd name="connsiteX135" fmla="*/ 1385892 w 3535968"/>
              <a:gd name="connsiteY135" fmla="*/ 857100 h 2538950"/>
              <a:gd name="connsiteX136" fmla="*/ 1390450 w 3535968"/>
              <a:gd name="connsiteY136" fmla="*/ 846767 h 2538950"/>
              <a:gd name="connsiteX137" fmla="*/ 1394779 w 3535968"/>
              <a:gd name="connsiteY137" fmla="*/ 836894 h 2538950"/>
              <a:gd name="connsiteX138" fmla="*/ 1399337 w 3535968"/>
              <a:gd name="connsiteY138" fmla="*/ 826791 h 2538950"/>
              <a:gd name="connsiteX139" fmla="*/ 1404122 w 3535968"/>
              <a:gd name="connsiteY139" fmla="*/ 817607 h 2538950"/>
              <a:gd name="connsiteX140" fmla="*/ 1408452 w 3535968"/>
              <a:gd name="connsiteY140" fmla="*/ 808653 h 2538950"/>
              <a:gd name="connsiteX141" fmla="*/ 1413237 w 3535968"/>
              <a:gd name="connsiteY141" fmla="*/ 800387 h 2538950"/>
              <a:gd name="connsiteX142" fmla="*/ 1418023 w 3535968"/>
              <a:gd name="connsiteY142" fmla="*/ 792810 h 2538950"/>
              <a:gd name="connsiteX143" fmla="*/ 1422352 w 3535968"/>
              <a:gd name="connsiteY143" fmla="*/ 785692 h 2538950"/>
              <a:gd name="connsiteX144" fmla="*/ 1425770 w 3535968"/>
              <a:gd name="connsiteY144" fmla="*/ 780641 h 2538950"/>
              <a:gd name="connsiteX145" fmla="*/ 1428961 w 3535968"/>
              <a:gd name="connsiteY145" fmla="*/ 775589 h 2538950"/>
              <a:gd name="connsiteX146" fmla="*/ 1432151 w 3535968"/>
              <a:gd name="connsiteY146" fmla="*/ 770768 h 2538950"/>
              <a:gd name="connsiteX147" fmla="*/ 1435113 w 3535968"/>
              <a:gd name="connsiteY147" fmla="*/ 766175 h 2538950"/>
              <a:gd name="connsiteX148" fmla="*/ 1441038 w 3535968"/>
              <a:gd name="connsiteY148" fmla="*/ 757910 h 2538950"/>
              <a:gd name="connsiteX149" fmla="*/ 1446507 w 3535968"/>
              <a:gd name="connsiteY149" fmla="*/ 750562 h 2538950"/>
              <a:gd name="connsiteX150" fmla="*/ 1451292 w 3535968"/>
              <a:gd name="connsiteY150" fmla="*/ 743904 h 2538950"/>
              <a:gd name="connsiteX151" fmla="*/ 1456078 w 3535968"/>
              <a:gd name="connsiteY151" fmla="*/ 737934 h 2538950"/>
              <a:gd name="connsiteX152" fmla="*/ 1460179 w 3535968"/>
              <a:gd name="connsiteY152" fmla="*/ 732882 h 2538950"/>
              <a:gd name="connsiteX153" fmla="*/ 1464281 w 3535968"/>
              <a:gd name="connsiteY153" fmla="*/ 728520 h 2538950"/>
              <a:gd name="connsiteX154" fmla="*/ 1467471 w 3535968"/>
              <a:gd name="connsiteY154" fmla="*/ 724846 h 2538950"/>
              <a:gd name="connsiteX155" fmla="*/ 1470662 w 3535968"/>
              <a:gd name="connsiteY155" fmla="*/ 721632 h 2538950"/>
              <a:gd name="connsiteX156" fmla="*/ 1473168 w 3535968"/>
              <a:gd name="connsiteY156" fmla="*/ 719336 h 2538950"/>
              <a:gd name="connsiteX157" fmla="*/ 1475447 w 3535968"/>
              <a:gd name="connsiteY157" fmla="*/ 717499 h 2538950"/>
              <a:gd name="connsiteX158" fmla="*/ 1477270 w 3535968"/>
              <a:gd name="connsiteY158" fmla="*/ 715892 h 2538950"/>
              <a:gd name="connsiteX159" fmla="*/ 1478409 w 3535968"/>
              <a:gd name="connsiteY159" fmla="*/ 714744 h 2538950"/>
              <a:gd name="connsiteX160" fmla="*/ 1479093 w 3535968"/>
              <a:gd name="connsiteY160" fmla="*/ 714284 h 2538950"/>
              <a:gd name="connsiteX161" fmla="*/ 1479321 w 3535968"/>
              <a:gd name="connsiteY161" fmla="*/ 714055 h 2538950"/>
              <a:gd name="connsiteX162" fmla="*/ 1479093 w 3535968"/>
              <a:gd name="connsiteY162" fmla="*/ 714514 h 2538950"/>
              <a:gd name="connsiteX163" fmla="*/ 1478637 w 3535968"/>
              <a:gd name="connsiteY163" fmla="*/ 715662 h 2538950"/>
              <a:gd name="connsiteX164" fmla="*/ 1478182 w 3535968"/>
              <a:gd name="connsiteY164" fmla="*/ 717728 h 2538950"/>
              <a:gd name="connsiteX165" fmla="*/ 1477270 w 3535968"/>
              <a:gd name="connsiteY165" fmla="*/ 720254 h 2538950"/>
              <a:gd name="connsiteX166" fmla="*/ 1476359 w 3535968"/>
              <a:gd name="connsiteY166" fmla="*/ 723239 h 2538950"/>
              <a:gd name="connsiteX167" fmla="*/ 1475219 w 3535968"/>
              <a:gd name="connsiteY167" fmla="*/ 727142 h 2538950"/>
              <a:gd name="connsiteX168" fmla="*/ 1474080 w 3535968"/>
              <a:gd name="connsiteY168" fmla="*/ 731046 h 2538950"/>
              <a:gd name="connsiteX169" fmla="*/ 1473168 w 3535968"/>
              <a:gd name="connsiteY169" fmla="*/ 735638 h 2538950"/>
              <a:gd name="connsiteX170" fmla="*/ 1472257 w 3535968"/>
              <a:gd name="connsiteY170" fmla="*/ 740689 h 2538950"/>
              <a:gd name="connsiteX171" fmla="*/ 1471345 w 3535968"/>
              <a:gd name="connsiteY171" fmla="*/ 745511 h 2538950"/>
              <a:gd name="connsiteX172" fmla="*/ 1470662 w 3535968"/>
              <a:gd name="connsiteY172" fmla="*/ 751021 h 2538950"/>
              <a:gd name="connsiteX173" fmla="*/ 1470434 w 3535968"/>
              <a:gd name="connsiteY173" fmla="*/ 756532 h 2538950"/>
              <a:gd name="connsiteX174" fmla="*/ 1470206 w 3535968"/>
              <a:gd name="connsiteY174" fmla="*/ 762042 h 2538950"/>
              <a:gd name="connsiteX175" fmla="*/ 1470434 w 3535968"/>
              <a:gd name="connsiteY175" fmla="*/ 767553 h 2538950"/>
              <a:gd name="connsiteX176" fmla="*/ 1471117 w 3535968"/>
              <a:gd name="connsiteY176" fmla="*/ 773293 h 2538950"/>
              <a:gd name="connsiteX177" fmla="*/ 1472257 w 3535968"/>
              <a:gd name="connsiteY177" fmla="*/ 778574 h 2538950"/>
              <a:gd name="connsiteX178" fmla="*/ 1473624 w 3535968"/>
              <a:gd name="connsiteY178" fmla="*/ 790514 h 2538950"/>
              <a:gd name="connsiteX179" fmla="*/ 1475675 w 3535968"/>
              <a:gd name="connsiteY179" fmla="*/ 801994 h 2538950"/>
              <a:gd name="connsiteX180" fmla="*/ 1477498 w 3535968"/>
              <a:gd name="connsiteY180" fmla="*/ 813015 h 2538950"/>
              <a:gd name="connsiteX181" fmla="*/ 1479549 w 3535968"/>
              <a:gd name="connsiteY181" fmla="*/ 823577 h 2538950"/>
              <a:gd name="connsiteX182" fmla="*/ 1481828 w 3535968"/>
              <a:gd name="connsiteY182" fmla="*/ 833680 h 2538950"/>
              <a:gd name="connsiteX183" fmla="*/ 1484334 w 3535968"/>
              <a:gd name="connsiteY183" fmla="*/ 843094 h 2538950"/>
              <a:gd name="connsiteX184" fmla="*/ 1486613 w 3535968"/>
              <a:gd name="connsiteY184" fmla="*/ 852048 h 2538950"/>
              <a:gd name="connsiteX185" fmla="*/ 1489119 w 3535968"/>
              <a:gd name="connsiteY185" fmla="*/ 860084 h 2538950"/>
              <a:gd name="connsiteX186" fmla="*/ 1491398 w 3535968"/>
              <a:gd name="connsiteY186" fmla="*/ 867432 h 2538950"/>
              <a:gd name="connsiteX187" fmla="*/ 1493449 w 3535968"/>
              <a:gd name="connsiteY187" fmla="*/ 873631 h 2538950"/>
              <a:gd name="connsiteX188" fmla="*/ 1495500 w 3535968"/>
              <a:gd name="connsiteY188" fmla="*/ 879371 h 2538950"/>
              <a:gd name="connsiteX189" fmla="*/ 1496184 w 3535968"/>
              <a:gd name="connsiteY189" fmla="*/ 881897 h 2538950"/>
              <a:gd name="connsiteX190" fmla="*/ 1497323 w 3535968"/>
              <a:gd name="connsiteY190" fmla="*/ 884193 h 2538950"/>
              <a:gd name="connsiteX191" fmla="*/ 1498007 w 3535968"/>
              <a:gd name="connsiteY191" fmla="*/ 886260 h 2538950"/>
              <a:gd name="connsiteX192" fmla="*/ 1498690 w 3535968"/>
              <a:gd name="connsiteY192" fmla="*/ 887867 h 2538950"/>
              <a:gd name="connsiteX193" fmla="*/ 1499374 w 3535968"/>
              <a:gd name="connsiteY193" fmla="*/ 889474 h 2538950"/>
              <a:gd name="connsiteX194" fmla="*/ 1499830 w 3535968"/>
              <a:gd name="connsiteY194" fmla="*/ 890852 h 2538950"/>
              <a:gd name="connsiteX195" fmla="*/ 1500057 w 3535968"/>
              <a:gd name="connsiteY195" fmla="*/ 891770 h 2538950"/>
              <a:gd name="connsiteX196" fmla="*/ 1500513 w 3535968"/>
              <a:gd name="connsiteY196" fmla="*/ 892459 h 2538950"/>
              <a:gd name="connsiteX197" fmla="*/ 1500513 w 3535968"/>
              <a:gd name="connsiteY197" fmla="*/ 892918 h 2538950"/>
              <a:gd name="connsiteX198" fmla="*/ 1500741 w 3535968"/>
              <a:gd name="connsiteY198" fmla="*/ 893148 h 2538950"/>
              <a:gd name="connsiteX199" fmla="*/ 1500741 w 3535968"/>
              <a:gd name="connsiteY199" fmla="*/ 892689 h 2538950"/>
              <a:gd name="connsiteX200" fmla="*/ 1500741 w 3535968"/>
              <a:gd name="connsiteY200" fmla="*/ 891540 h 2538950"/>
              <a:gd name="connsiteX201" fmla="*/ 1500969 w 3535968"/>
              <a:gd name="connsiteY201" fmla="*/ 889474 h 2538950"/>
              <a:gd name="connsiteX202" fmla="*/ 1500969 w 3535968"/>
              <a:gd name="connsiteY202" fmla="*/ 886948 h 2538950"/>
              <a:gd name="connsiteX203" fmla="*/ 1501197 w 3535968"/>
              <a:gd name="connsiteY203" fmla="*/ 883963 h 2538950"/>
              <a:gd name="connsiteX204" fmla="*/ 1501653 w 3535968"/>
              <a:gd name="connsiteY204" fmla="*/ 880060 h 2538950"/>
              <a:gd name="connsiteX205" fmla="*/ 1502108 w 3535968"/>
              <a:gd name="connsiteY205" fmla="*/ 875698 h 2538950"/>
              <a:gd name="connsiteX206" fmla="*/ 1502564 w 3535968"/>
              <a:gd name="connsiteY206" fmla="*/ 870876 h 2538950"/>
              <a:gd name="connsiteX207" fmla="*/ 1503020 w 3535968"/>
              <a:gd name="connsiteY207" fmla="*/ 865365 h 2538950"/>
              <a:gd name="connsiteX208" fmla="*/ 1503703 w 3535968"/>
              <a:gd name="connsiteY208" fmla="*/ 859625 h 2538950"/>
              <a:gd name="connsiteX209" fmla="*/ 1504615 w 3535968"/>
              <a:gd name="connsiteY209" fmla="*/ 853426 h 2538950"/>
              <a:gd name="connsiteX210" fmla="*/ 1505526 w 3535968"/>
              <a:gd name="connsiteY210" fmla="*/ 846538 h 2538950"/>
              <a:gd name="connsiteX211" fmla="*/ 1506666 w 3535968"/>
              <a:gd name="connsiteY211" fmla="*/ 839649 h 2538950"/>
              <a:gd name="connsiteX212" fmla="*/ 1507805 w 3535968"/>
              <a:gd name="connsiteY212" fmla="*/ 832302 h 2538950"/>
              <a:gd name="connsiteX213" fmla="*/ 1508945 w 3535968"/>
              <a:gd name="connsiteY213" fmla="*/ 824725 h 2538950"/>
              <a:gd name="connsiteX214" fmla="*/ 1510312 w 3535968"/>
              <a:gd name="connsiteY214" fmla="*/ 816918 h 2538950"/>
              <a:gd name="connsiteX215" fmla="*/ 1513730 w 3535968"/>
              <a:gd name="connsiteY215" fmla="*/ 800846 h 2538950"/>
              <a:gd name="connsiteX216" fmla="*/ 1517604 w 3535968"/>
              <a:gd name="connsiteY216" fmla="*/ 784314 h 2538950"/>
              <a:gd name="connsiteX217" fmla="*/ 1522161 w 3535968"/>
              <a:gd name="connsiteY217" fmla="*/ 767783 h 2538950"/>
              <a:gd name="connsiteX218" fmla="*/ 1527630 w 3535968"/>
              <a:gd name="connsiteY218" fmla="*/ 751251 h 2538950"/>
              <a:gd name="connsiteX219" fmla="*/ 1533783 w 3535968"/>
              <a:gd name="connsiteY219" fmla="*/ 735179 h 2538950"/>
              <a:gd name="connsiteX220" fmla="*/ 1537201 w 3535968"/>
              <a:gd name="connsiteY220" fmla="*/ 727372 h 2538950"/>
              <a:gd name="connsiteX221" fmla="*/ 1540847 w 3535968"/>
              <a:gd name="connsiteY221" fmla="*/ 719795 h 2538950"/>
              <a:gd name="connsiteX222" fmla="*/ 1544493 w 3535968"/>
              <a:gd name="connsiteY222" fmla="*/ 712447 h 2538950"/>
              <a:gd name="connsiteX223" fmla="*/ 1548823 w 3535968"/>
              <a:gd name="connsiteY223" fmla="*/ 705559 h 2538950"/>
              <a:gd name="connsiteX224" fmla="*/ 1552924 w 3535968"/>
              <a:gd name="connsiteY224" fmla="*/ 698901 h 2538950"/>
              <a:gd name="connsiteX225" fmla="*/ 1557482 w 3535968"/>
              <a:gd name="connsiteY225" fmla="*/ 692701 h 2538950"/>
              <a:gd name="connsiteX226" fmla="*/ 1562951 w 3535968"/>
              <a:gd name="connsiteY226" fmla="*/ 686272 h 2538950"/>
              <a:gd name="connsiteX227" fmla="*/ 1568648 w 3535968"/>
              <a:gd name="connsiteY227" fmla="*/ 680073 h 2538950"/>
              <a:gd name="connsiteX228" fmla="*/ 1574800 w 3535968"/>
              <a:gd name="connsiteY228" fmla="*/ 674103 h 2538950"/>
              <a:gd name="connsiteX229" fmla="*/ 1581409 w 3535968"/>
              <a:gd name="connsiteY229" fmla="*/ 668363 h 2538950"/>
              <a:gd name="connsiteX230" fmla="*/ 1588017 w 3535968"/>
              <a:gd name="connsiteY230" fmla="*/ 663312 h 2538950"/>
              <a:gd name="connsiteX231" fmla="*/ 1595081 w 3535968"/>
              <a:gd name="connsiteY231" fmla="*/ 658031 h 2538950"/>
              <a:gd name="connsiteX232" fmla="*/ 1602373 w 3535968"/>
              <a:gd name="connsiteY232" fmla="*/ 653209 h 2538950"/>
              <a:gd name="connsiteX233" fmla="*/ 1609893 w 3535968"/>
              <a:gd name="connsiteY233" fmla="*/ 648847 h 2538950"/>
              <a:gd name="connsiteX234" fmla="*/ 1617641 w 3535968"/>
              <a:gd name="connsiteY234" fmla="*/ 644484 h 2538950"/>
              <a:gd name="connsiteX235" fmla="*/ 1625616 w 3535968"/>
              <a:gd name="connsiteY235" fmla="*/ 640581 h 2538950"/>
              <a:gd name="connsiteX236" fmla="*/ 1642251 w 3535968"/>
              <a:gd name="connsiteY236" fmla="*/ 633233 h 2538950"/>
              <a:gd name="connsiteX237" fmla="*/ 1660025 w 3535968"/>
              <a:gd name="connsiteY237" fmla="*/ 626804 h 2538950"/>
              <a:gd name="connsiteX238" fmla="*/ 1678028 w 3535968"/>
              <a:gd name="connsiteY238" fmla="*/ 621064 h 2538950"/>
              <a:gd name="connsiteX239" fmla="*/ 1687826 w 3535968"/>
              <a:gd name="connsiteY239" fmla="*/ 618079 h 2538950"/>
              <a:gd name="connsiteX240" fmla="*/ 1697625 w 3535968"/>
              <a:gd name="connsiteY240" fmla="*/ 614635 h 2538950"/>
              <a:gd name="connsiteX241" fmla="*/ 1707651 w 3535968"/>
              <a:gd name="connsiteY241" fmla="*/ 610502 h 2538950"/>
              <a:gd name="connsiteX242" fmla="*/ 1718134 w 3535968"/>
              <a:gd name="connsiteY242" fmla="*/ 606140 h 2538950"/>
              <a:gd name="connsiteX243" fmla="*/ 1728160 w 3535968"/>
              <a:gd name="connsiteY243" fmla="*/ 601548 h 2538950"/>
              <a:gd name="connsiteX244" fmla="*/ 1738414 w 3535968"/>
              <a:gd name="connsiteY244" fmla="*/ 596726 h 2538950"/>
              <a:gd name="connsiteX245" fmla="*/ 1747985 w 3535968"/>
              <a:gd name="connsiteY245" fmla="*/ 591904 h 2538950"/>
              <a:gd name="connsiteX246" fmla="*/ 1757100 w 3535968"/>
              <a:gd name="connsiteY246" fmla="*/ 587082 h 2538950"/>
              <a:gd name="connsiteX247" fmla="*/ 1765759 w 3535968"/>
              <a:gd name="connsiteY247" fmla="*/ 582490 h 2538950"/>
              <a:gd name="connsiteX248" fmla="*/ 1773963 w 3535968"/>
              <a:gd name="connsiteY248" fmla="*/ 578357 h 2538950"/>
              <a:gd name="connsiteX249" fmla="*/ 1777381 w 3535968"/>
              <a:gd name="connsiteY249" fmla="*/ 576291 h 2538950"/>
              <a:gd name="connsiteX250" fmla="*/ 1781027 w 3535968"/>
              <a:gd name="connsiteY250" fmla="*/ 574224 h 2538950"/>
              <a:gd name="connsiteX251" fmla="*/ 1784217 w 3535968"/>
              <a:gd name="connsiteY251" fmla="*/ 572388 h 2538950"/>
              <a:gd name="connsiteX252" fmla="*/ 1786952 w 3535968"/>
              <a:gd name="connsiteY252" fmla="*/ 570780 h 2538950"/>
              <a:gd name="connsiteX253" fmla="*/ 1789686 w 3535968"/>
              <a:gd name="connsiteY253" fmla="*/ 569403 h 2538950"/>
              <a:gd name="connsiteX254" fmla="*/ 1791965 w 3535968"/>
              <a:gd name="connsiteY254" fmla="*/ 568025 h 2538950"/>
              <a:gd name="connsiteX255" fmla="*/ 1794016 w 3535968"/>
              <a:gd name="connsiteY255" fmla="*/ 566647 h 2538950"/>
              <a:gd name="connsiteX256" fmla="*/ 1795839 w 3535968"/>
              <a:gd name="connsiteY256" fmla="*/ 565729 h 2538950"/>
              <a:gd name="connsiteX257" fmla="*/ 1797206 w 3535968"/>
              <a:gd name="connsiteY257" fmla="*/ 564811 h 2538950"/>
              <a:gd name="connsiteX258" fmla="*/ 1798118 w 3535968"/>
              <a:gd name="connsiteY258" fmla="*/ 564351 h 2538950"/>
              <a:gd name="connsiteX259" fmla="*/ 2121928 w 3535968"/>
              <a:gd name="connsiteY259" fmla="*/ 414583 h 2538950"/>
              <a:gd name="connsiteX260" fmla="*/ 2020153 w 3535968"/>
              <a:gd name="connsiteY260" fmla="*/ 656879 h 2538950"/>
              <a:gd name="connsiteX261" fmla="*/ 2246947 w 3535968"/>
              <a:gd name="connsiteY261" fmla="*/ 430085 h 2538950"/>
              <a:gd name="connsiteX262" fmla="*/ 2149329 w 3535968"/>
              <a:gd name="connsiteY262" fmla="*/ 415024 h 2538950"/>
              <a:gd name="connsiteX263" fmla="*/ 2121928 w 3535968"/>
              <a:gd name="connsiteY263" fmla="*/ 414583 h 2538950"/>
              <a:gd name="connsiteX264" fmla="*/ 3352488 w 3535968"/>
              <a:gd name="connsiteY264" fmla="*/ 149798 h 2538950"/>
              <a:gd name="connsiteX265" fmla="*/ 3241761 w 3535968"/>
              <a:gd name="connsiteY265" fmla="*/ 261141 h 2538950"/>
              <a:gd name="connsiteX266" fmla="*/ 3108140 w 3535968"/>
              <a:gd name="connsiteY266" fmla="*/ 340646 h 2538950"/>
              <a:gd name="connsiteX267" fmla="*/ 3254170 w 3535968"/>
              <a:gd name="connsiteY267" fmla="*/ 316758 h 2538950"/>
              <a:gd name="connsiteX268" fmla="*/ 3352488 w 3535968"/>
              <a:gd name="connsiteY268" fmla="*/ 149798 h 2538950"/>
              <a:gd name="connsiteX269" fmla="*/ 2127130 w 3535968"/>
              <a:gd name="connsiteY269" fmla="*/ 37 h 2538950"/>
              <a:gd name="connsiteX270" fmla="*/ 2635278 w 3535968"/>
              <a:gd name="connsiteY270" fmla="*/ 311342 h 2538950"/>
              <a:gd name="connsiteX271" fmla="*/ 2542607 w 3535968"/>
              <a:gd name="connsiteY271" fmla="*/ 339925 h 2538950"/>
              <a:gd name="connsiteX272" fmla="*/ 2542500 w 3535968"/>
              <a:gd name="connsiteY272" fmla="*/ 340209 h 2538950"/>
              <a:gd name="connsiteX273" fmla="*/ 2555679 w 3535968"/>
              <a:gd name="connsiteY273" fmla="*/ 340911 h 2538950"/>
              <a:gd name="connsiteX274" fmla="*/ 2698395 w 3535968"/>
              <a:gd name="connsiteY274" fmla="*/ 358411 h 2538950"/>
              <a:gd name="connsiteX275" fmla="*/ 2835327 w 3535968"/>
              <a:gd name="connsiteY275" fmla="*/ 532785 h 2538950"/>
              <a:gd name="connsiteX276" fmla="*/ 2700535 w 3535968"/>
              <a:gd name="connsiteY276" fmla="*/ 563808 h 2538950"/>
              <a:gd name="connsiteX277" fmla="*/ 2672644 w 3535968"/>
              <a:gd name="connsiteY277" fmla="*/ 571993 h 2538950"/>
              <a:gd name="connsiteX278" fmla="*/ 2654039 w 3535968"/>
              <a:gd name="connsiteY278" fmla="*/ 578672 h 2538950"/>
              <a:gd name="connsiteX279" fmla="*/ 2676665 w 3535968"/>
              <a:gd name="connsiteY279" fmla="*/ 578518 h 2538950"/>
              <a:gd name="connsiteX280" fmla="*/ 2758303 w 3535968"/>
              <a:gd name="connsiteY280" fmla="*/ 616228 h 2538950"/>
              <a:gd name="connsiteX281" fmla="*/ 2717651 w 3535968"/>
              <a:gd name="connsiteY281" fmla="*/ 709299 h 2538950"/>
              <a:gd name="connsiteX282" fmla="*/ 2858862 w 3535968"/>
              <a:gd name="connsiteY282" fmla="*/ 710368 h 2538950"/>
              <a:gd name="connsiteX283" fmla="*/ 2842815 w 3535968"/>
              <a:gd name="connsiteY283" fmla="*/ 835533 h 2538950"/>
              <a:gd name="connsiteX284" fmla="*/ 2993654 w 3535968"/>
              <a:gd name="connsiteY284" fmla="*/ 806649 h 2538950"/>
              <a:gd name="connsiteX285" fmla="*/ 2954992 w 3535968"/>
              <a:gd name="connsiteY285" fmla="*/ 1035515 h 2538950"/>
              <a:gd name="connsiteX286" fmla="*/ 2951254 w 3535968"/>
              <a:gd name="connsiteY286" fmla="*/ 1042722 h 2538950"/>
              <a:gd name="connsiteX287" fmla="*/ 2969009 w 3535968"/>
              <a:gd name="connsiteY287" fmla="*/ 1028714 h 2538950"/>
              <a:gd name="connsiteX288" fmla="*/ 3070680 w 3535968"/>
              <a:gd name="connsiteY288" fmla="*/ 299573 h 2538950"/>
              <a:gd name="connsiteX289" fmla="*/ 3233286 w 3535968"/>
              <a:gd name="connsiteY289" fmla="*/ 217200 h 2538950"/>
              <a:gd name="connsiteX290" fmla="*/ 3344544 w 3535968"/>
              <a:gd name="connsiteY290" fmla="*/ 88826 h 2538950"/>
              <a:gd name="connsiteX291" fmla="*/ 3202263 w 3535968"/>
              <a:gd name="connsiteY291" fmla="*/ 1493446 h 2538950"/>
              <a:gd name="connsiteX292" fmla="*/ 2341538 w 3535968"/>
              <a:gd name="connsiteY292" fmla="*/ 1275817 h 2538950"/>
              <a:gd name="connsiteX293" fmla="*/ 2320522 w 3535968"/>
              <a:gd name="connsiteY293" fmla="*/ 1252914 h 2538950"/>
              <a:gd name="connsiteX294" fmla="*/ 2309436 w 3535968"/>
              <a:gd name="connsiteY294" fmla="*/ 1310192 h 2538950"/>
              <a:gd name="connsiteX295" fmla="*/ 2642766 w 3535968"/>
              <a:gd name="connsiteY295" fmla="*/ 1575820 h 2538950"/>
              <a:gd name="connsiteX296" fmla="*/ 2682348 w 3535968"/>
              <a:gd name="connsiteY296" fmla="*/ 1579029 h 2538950"/>
              <a:gd name="connsiteX297" fmla="*/ 2430949 w 3535968"/>
              <a:gd name="connsiteY297" fmla="*/ 1799403 h 2538950"/>
              <a:gd name="connsiteX298" fmla="*/ 2175271 w 3535968"/>
              <a:gd name="connsiteY298" fmla="*/ 1626100 h 2538950"/>
              <a:gd name="connsiteX299" fmla="*/ 1945402 w 3535968"/>
              <a:gd name="connsiteY299" fmla="*/ 1498830 h 2538950"/>
              <a:gd name="connsiteX300" fmla="*/ 1913999 w 3535968"/>
              <a:gd name="connsiteY300" fmla="*/ 1479061 h 2538950"/>
              <a:gd name="connsiteX301" fmla="*/ 1916326 w 3535968"/>
              <a:gd name="connsiteY301" fmla="*/ 1485156 h 2538950"/>
              <a:gd name="connsiteX302" fmla="*/ 2118572 w 3535968"/>
              <a:gd name="connsiteY302" fmla="*/ 1704193 h 2538950"/>
              <a:gd name="connsiteX303" fmla="*/ 1889639 w 3535968"/>
              <a:gd name="connsiteY303" fmla="*/ 2205919 h 2538950"/>
              <a:gd name="connsiteX304" fmla="*/ 1469214 w 3535968"/>
              <a:gd name="connsiteY304" fmla="*/ 2538620 h 2538950"/>
              <a:gd name="connsiteX305" fmla="*/ 1242421 w 3535968"/>
              <a:gd name="connsiteY305" fmla="*/ 2263687 h 2538950"/>
              <a:gd name="connsiteX306" fmla="*/ 1446749 w 3535968"/>
              <a:gd name="connsiteY306" fmla="*/ 2111778 h 2538950"/>
              <a:gd name="connsiteX307" fmla="*/ 1436051 w 3535968"/>
              <a:gd name="connsiteY307" fmla="*/ 1947033 h 2538950"/>
              <a:gd name="connsiteX308" fmla="*/ 963853 w 3535968"/>
              <a:gd name="connsiteY308" fmla="*/ 1973447 h 2538950"/>
              <a:gd name="connsiteX309" fmla="*/ 944799 w 3535968"/>
              <a:gd name="connsiteY309" fmla="*/ 1951261 h 2538950"/>
              <a:gd name="connsiteX310" fmla="*/ 947295 w 3535968"/>
              <a:gd name="connsiteY310" fmla="*/ 2019376 h 2538950"/>
              <a:gd name="connsiteX311" fmla="*/ 943952 w 3535968"/>
              <a:gd name="connsiteY311" fmla="*/ 2200570 h 2538950"/>
              <a:gd name="connsiteX312" fmla="*/ 864788 w 3535968"/>
              <a:gd name="connsiteY312" fmla="*/ 2370665 h 2538950"/>
              <a:gd name="connsiteX313" fmla="*/ 850881 w 3535968"/>
              <a:gd name="connsiteY313" fmla="*/ 2501178 h 2538950"/>
              <a:gd name="connsiteX314" fmla="*/ 441155 w 3535968"/>
              <a:gd name="connsiteY314" fmla="*/ 2422014 h 2538950"/>
              <a:gd name="connsiteX315" fmla="*/ 480736 w 3535968"/>
              <a:gd name="connsiteY315" fmla="*/ 2286152 h 2538950"/>
              <a:gd name="connsiteX316" fmla="*/ 497535 w 3535968"/>
              <a:gd name="connsiteY316" fmla="*/ 2124933 h 2538950"/>
              <a:gd name="connsiteX317" fmla="*/ 497942 w 3535968"/>
              <a:gd name="connsiteY317" fmla="*/ 2114524 h 2538950"/>
              <a:gd name="connsiteX318" fmla="*/ 486405 w 3535968"/>
              <a:gd name="connsiteY318" fmla="*/ 2092344 h 2538950"/>
              <a:gd name="connsiteX319" fmla="*/ 267849 w 3535968"/>
              <a:gd name="connsiteY319" fmla="*/ 1245257 h 2538950"/>
              <a:gd name="connsiteX320" fmla="*/ 33317 w 3535968"/>
              <a:gd name="connsiteY320" fmla="*/ 1079175 h 2538950"/>
              <a:gd name="connsiteX321" fmla="*/ 31852 w 3535968"/>
              <a:gd name="connsiteY321" fmla="*/ 1065094 h 2538950"/>
              <a:gd name="connsiteX322" fmla="*/ 21979 w 3535968"/>
              <a:gd name="connsiteY322" fmla="*/ 1060354 h 2538950"/>
              <a:gd name="connsiteX323" fmla="*/ 143755 w 3535968"/>
              <a:gd name="connsiteY323" fmla="*/ 817346 h 2538950"/>
              <a:gd name="connsiteX324" fmla="*/ 96660 w 3535968"/>
              <a:gd name="connsiteY324" fmla="*/ 1054475 h 2538950"/>
              <a:gd name="connsiteX325" fmla="*/ 84035 w 3535968"/>
              <a:gd name="connsiteY325" fmla="*/ 1061560 h 2538950"/>
              <a:gd name="connsiteX326" fmla="*/ 127216 w 3535968"/>
              <a:gd name="connsiteY326" fmla="*/ 1100436 h 2538950"/>
              <a:gd name="connsiteX327" fmla="*/ 1080883 w 3535968"/>
              <a:gd name="connsiteY327" fmla="*/ 535993 h 2538950"/>
              <a:gd name="connsiteX328" fmla="*/ 720367 w 3535968"/>
              <a:gd name="connsiteY328" fmla="*/ 1085861 h 2538950"/>
              <a:gd name="connsiteX329" fmla="*/ 923626 w 3535968"/>
              <a:gd name="connsiteY329" fmla="*/ 1407864 h 2538950"/>
              <a:gd name="connsiteX330" fmla="*/ 851207 w 3535968"/>
              <a:gd name="connsiteY330" fmla="*/ 1512744 h 2538950"/>
              <a:gd name="connsiteX331" fmla="*/ 830693 w 3535968"/>
              <a:gd name="connsiteY331" fmla="*/ 1547023 h 2538950"/>
              <a:gd name="connsiteX332" fmla="*/ 836146 w 3535968"/>
              <a:gd name="connsiteY332" fmla="*/ 1554089 h 2538950"/>
              <a:gd name="connsiteX333" fmla="*/ 1102279 w 3535968"/>
              <a:gd name="connsiteY333" fmla="*/ 1765170 h 2538950"/>
              <a:gd name="connsiteX334" fmla="*/ 1569591 w 3535968"/>
              <a:gd name="connsiteY334" fmla="*/ 1575268 h 2538950"/>
              <a:gd name="connsiteX335" fmla="*/ 1576684 w 3535968"/>
              <a:gd name="connsiteY335" fmla="*/ 1574651 h 2538950"/>
              <a:gd name="connsiteX336" fmla="*/ 1588430 w 3535968"/>
              <a:gd name="connsiteY336" fmla="*/ 1571912 h 2538950"/>
              <a:gd name="connsiteX337" fmla="*/ 1669089 w 3535968"/>
              <a:gd name="connsiteY337" fmla="*/ 1574646 h 2538950"/>
              <a:gd name="connsiteX338" fmla="*/ 1678217 w 3535968"/>
              <a:gd name="connsiteY338" fmla="*/ 1576761 h 2538950"/>
              <a:gd name="connsiteX339" fmla="*/ 1710782 w 3535968"/>
              <a:gd name="connsiteY339" fmla="*/ 1581844 h 2538950"/>
              <a:gd name="connsiteX340" fmla="*/ 1742575 w 3535968"/>
              <a:gd name="connsiteY340" fmla="*/ 1589973 h 2538950"/>
              <a:gd name="connsiteX341" fmla="*/ 1767684 w 3535968"/>
              <a:gd name="connsiteY341" fmla="*/ 1594087 h 2538950"/>
              <a:gd name="connsiteX342" fmla="*/ 1759044 w 3535968"/>
              <a:gd name="connsiteY342" fmla="*/ 666096 h 2538950"/>
              <a:gd name="connsiteX343" fmla="*/ 1684735 w 3535968"/>
              <a:gd name="connsiteY343" fmla="*/ 1488673 h 2538950"/>
              <a:gd name="connsiteX344" fmla="*/ 1477362 w 3535968"/>
              <a:gd name="connsiteY344" fmla="*/ 1509410 h 2538950"/>
              <a:gd name="connsiteX345" fmla="*/ 1153876 w 3535968"/>
              <a:gd name="connsiteY345" fmla="*/ 1669548 h 2538950"/>
              <a:gd name="connsiteX346" fmla="*/ 964113 w 3535968"/>
              <a:gd name="connsiteY346" fmla="*/ 1557797 h 2538950"/>
              <a:gd name="connsiteX347" fmla="*/ 1166302 w 3535968"/>
              <a:gd name="connsiteY347" fmla="*/ 1139596 h 2538950"/>
              <a:gd name="connsiteX348" fmla="*/ 993491 w 3535968"/>
              <a:gd name="connsiteY348" fmla="*/ 1336600 h 2538950"/>
              <a:gd name="connsiteX349" fmla="*/ 826934 w 3535968"/>
              <a:gd name="connsiteY349" fmla="*/ 1073188 h 2538950"/>
              <a:gd name="connsiteX350" fmla="*/ 1380588 w 3535968"/>
              <a:gd name="connsiteY350" fmla="*/ 355037 h 2538950"/>
              <a:gd name="connsiteX351" fmla="*/ 1673624 w 3535968"/>
              <a:gd name="connsiteY351" fmla="*/ 294081 h 2538950"/>
              <a:gd name="connsiteX352" fmla="*/ 1702334 w 3535968"/>
              <a:gd name="connsiteY352" fmla="*/ 286270 h 2538950"/>
              <a:gd name="connsiteX353" fmla="*/ 1695457 w 3535968"/>
              <a:gd name="connsiteY353" fmla="*/ 285283 h 2538950"/>
              <a:gd name="connsiteX354" fmla="*/ 1525913 w 3535968"/>
              <a:gd name="connsiteY354" fmla="*/ 281388 h 2538950"/>
              <a:gd name="connsiteX355" fmla="*/ 2127130 w 3535968"/>
              <a:gd name="connsiteY355" fmla="*/ 37 h 25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3535968" h="2538950">
                <a:moveTo>
                  <a:pt x="2134619" y="1953451"/>
                </a:moveTo>
                <a:cubicBezTo>
                  <a:pt x="2173844" y="1997669"/>
                  <a:pt x="2213248" y="2091097"/>
                  <a:pt x="2226620" y="2150291"/>
                </a:cubicBezTo>
                <a:cubicBezTo>
                  <a:pt x="2239992" y="2209485"/>
                  <a:pt x="2205581" y="2264400"/>
                  <a:pt x="2214853" y="2308617"/>
                </a:cubicBezTo>
                <a:cubicBezTo>
                  <a:pt x="2233039" y="2348912"/>
                  <a:pt x="2261924" y="2380649"/>
                  <a:pt x="2250156" y="2422014"/>
                </a:cubicBezTo>
                <a:cubicBezTo>
                  <a:pt x="2232684" y="2482099"/>
                  <a:pt x="2118929" y="2464448"/>
                  <a:pt x="2053316" y="2464805"/>
                </a:cubicBezTo>
                <a:cubicBezTo>
                  <a:pt x="1987703" y="2465162"/>
                  <a:pt x="1840073" y="2512232"/>
                  <a:pt x="1856476" y="2424153"/>
                </a:cubicBezTo>
                <a:cubicBezTo>
                  <a:pt x="2018726" y="2303625"/>
                  <a:pt x="2080417" y="2168119"/>
                  <a:pt x="2134619" y="1953451"/>
                </a:cubicBezTo>
                <a:close/>
                <a:moveTo>
                  <a:pt x="215430" y="1756613"/>
                </a:moveTo>
                <a:cubicBezTo>
                  <a:pt x="279260" y="1964506"/>
                  <a:pt x="319556" y="2034398"/>
                  <a:pt x="416549" y="2171687"/>
                </a:cubicBezTo>
                <a:cubicBezTo>
                  <a:pt x="386238" y="2223393"/>
                  <a:pt x="379463" y="2260120"/>
                  <a:pt x="309570" y="2258338"/>
                </a:cubicBezTo>
                <a:cubicBezTo>
                  <a:pt x="225057" y="2250494"/>
                  <a:pt x="54962" y="2062925"/>
                  <a:pt x="51754" y="1999452"/>
                </a:cubicBezTo>
                <a:cubicBezTo>
                  <a:pt x="51752" y="1948460"/>
                  <a:pt x="157662" y="1822582"/>
                  <a:pt x="215430" y="1756613"/>
                </a:cubicBezTo>
                <a:close/>
                <a:moveTo>
                  <a:pt x="2440578" y="611413"/>
                </a:moveTo>
                <a:cubicBezTo>
                  <a:pt x="2320049" y="648499"/>
                  <a:pt x="2239101" y="659376"/>
                  <a:pt x="2152806" y="829113"/>
                </a:cubicBezTo>
                <a:cubicBezTo>
                  <a:pt x="2201927" y="779458"/>
                  <a:pt x="2207320" y="782222"/>
                  <a:pt x="2210573" y="780440"/>
                </a:cubicBezTo>
                <a:cubicBezTo>
                  <a:pt x="2235264" y="841431"/>
                  <a:pt x="2250326" y="845724"/>
                  <a:pt x="2303900" y="863926"/>
                </a:cubicBezTo>
                <a:cubicBezTo>
                  <a:pt x="2303679" y="864717"/>
                  <a:pt x="2276099" y="891696"/>
                  <a:pt x="2243738" y="955348"/>
                </a:cubicBezTo>
                <a:cubicBezTo>
                  <a:pt x="2346079" y="842308"/>
                  <a:pt x="2417399" y="781686"/>
                  <a:pt x="2558254" y="725345"/>
                </a:cubicBezTo>
                <a:cubicBezTo>
                  <a:pt x="2496207" y="731095"/>
                  <a:pt x="2478288" y="745555"/>
                  <a:pt x="2475726" y="746045"/>
                </a:cubicBezTo>
                <a:cubicBezTo>
                  <a:pt x="2466236" y="680843"/>
                  <a:pt x="2447124" y="663780"/>
                  <a:pt x="2392705" y="645646"/>
                </a:cubicBezTo>
                <a:cubicBezTo>
                  <a:pt x="2405855" y="626211"/>
                  <a:pt x="2440131" y="613464"/>
                  <a:pt x="2440578" y="611413"/>
                </a:cubicBezTo>
                <a:close/>
                <a:moveTo>
                  <a:pt x="1798801" y="563892"/>
                </a:moveTo>
                <a:lnTo>
                  <a:pt x="1798345" y="564122"/>
                </a:lnTo>
                <a:lnTo>
                  <a:pt x="1797890" y="564122"/>
                </a:lnTo>
                <a:lnTo>
                  <a:pt x="1796978" y="564581"/>
                </a:lnTo>
                <a:lnTo>
                  <a:pt x="1795839" y="564811"/>
                </a:lnTo>
                <a:lnTo>
                  <a:pt x="1794244" y="565270"/>
                </a:lnTo>
                <a:lnTo>
                  <a:pt x="1792649" y="565729"/>
                </a:lnTo>
                <a:lnTo>
                  <a:pt x="1790826" y="566188"/>
                </a:lnTo>
                <a:lnTo>
                  <a:pt x="1788775" y="566877"/>
                </a:lnTo>
                <a:lnTo>
                  <a:pt x="1786040" y="567795"/>
                </a:lnTo>
                <a:lnTo>
                  <a:pt x="1783534" y="568484"/>
                </a:lnTo>
                <a:lnTo>
                  <a:pt x="1780343" y="569173"/>
                </a:lnTo>
                <a:lnTo>
                  <a:pt x="1777381" y="570091"/>
                </a:lnTo>
                <a:lnTo>
                  <a:pt x="1773963" y="571010"/>
                </a:lnTo>
                <a:lnTo>
                  <a:pt x="1770089" y="571928"/>
                </a:lnTo>
                <a:lnTo>
                  <a:pt x="1765987" y="572847"/>
                </a:lnTo>
                <a:lnTo>
                  <a:pt x="1761885" y="573765"/>
                </a:lnTo>
                <a:lnTo>
                  <a:pt x="1757100" y="574913"/>
                </a:lnTo>
                <a:lnTo>
                  <a:pt x="1752543" y="576061"/>
                </a:lnTo>
                <a:lnTo>
                  <a:pt x="1747301" y="577209"/>
                </a:lnTo>
                <a:lnTo>
                  <a:pt x="1741832" y="578357"/>
                </a:lnTo>
                <a:lnTo>
                  <a:pt x="1736136" y="579505"/>
                </a:lnTo>
                <a:lnTo>
                  <a:pt x="1730439" y="580653"/>
                </a:lnTo>
                <a:lnTo>
                  <a:pt x="1724058" y="582031"/>
                </a:lnTo>
                <a:lnTo>
                  <a:pt x="1717450" y="583409"/>
                </a:lnTo>
                <a:lnTo>
                  <a:pt x="1710842" y="584557"/>
                </a:lnTo>
                <a:lnTo>
                  <a:pt x="1703777" y="585934"/>
                </a:lnTo>
                <a:lnTo>
                  <a:pt x="1696258" y="587312"/>
                </a:lnTo>
                <a:lnTo>
                  <a:pt x="1688738" y="588460"/>
                </a:lnTo>
                <a:lnTo>
                  <a:pt x="1680762" y="589838"/>
                </a:lnTo>
                <a:lnTo>
                  <a:pt x="1672559" y="591215"/>
                </a:lnTo>
                <a:lnTo>
                  <a:pt x="1663899" y="592593"/>
                </a:lnTo>
                <a:lnTo>
                  <a:pt x="1648176" y="594889"/>
                </a:lnTo>
                <a:lnTo>
                  <a:pt x="1632908" y="596955"/>
                </a:lnTo>
                <a:lnTo>
                  <a:pt x="1618324" y="598792"/>
                </a:lnTo>
                <a:lnTo>
                  <a:pt x="1603968" y="600170"/>
                </a:lnTo>
                <a:lnTo>
                  <a:pt x="1590296" y="601318"/>
                </a:lnTo>
                <a:lnTo>
                  <a:pt x="1577307" y="602236"/>
                </a:lnTo>
                <a:lnTo>
                  <a:pt x="1564318" y="603155"/>
                </a:lnTo>
                <a:lnTo>
                  <a:pt x="1552013" y="604073"/>
                </a:lnTo>
                <a:lnTo>
                  <a:pt x="1540619" y="605221"/>
                </a:lnTo>
                <a:lnTo>
                  <a:pt x="1529225" y="606369"/>
                </a:lnTo>
                <a:lnTo>
                  <a:pt x="1518287" y="607977"/>
                </a:lnTo>
                <a:lnTo>
                  <a:pt x="1508261" y="609584"/>
                </a:lnTo>
                <a:lnTo>
                  <a:pt x="1498462" y="611650"/>
                </a:lnTo>
                <a:lnTo>
                  <a:pt x="1489119" y="614176"/>
                </a:lnTo>
                <a:lnTo>
                  <a:pt x="1480460" y="617390"/>
                </a:lnTo>
                <a:lnTo>
                  <a:pt x="1472257" y="621064"/>
                </a:lnTo>
                <a:lnTo>
                  <a:pt x="1460635" y="627952"/>
                </a:lnTo>
                <a:lnTo>
                  <a:pt x="1449925" y="635529"/>
                </a:lnTo>
                <a:lnTo>
                  <a:pt x="1439899" y="643566"/>
                </a:lnTo>
                <a:lnTo>
                  <a:pt x="1430328" y="652061"/>
                </a:lnTo>
                <a:lnTo>
                  <a:pt x="1421669" y="661245"/>
                </a:lnTo>
                <a:lnTo>
                  <a:pt x="1413465" y="671348"/>
                </a:lnTo>
                <a:lnTo>
                  <a:pt x="1405717" y="681680"/>
                </a:lnTo>
                <a:lnTo>
                  <a:pt x="1398653" y="692701"/>
                </a:lnTo>
                <a:lnTo>
                  <a:pt x="1391817" y="704411"/>
                </a:lnTo>
                <a:lnTo>
                  <a:pt x="1385209" y="717040"/>
                </a:lnTo>
                <a:lnTo>
                  <a:pt x="1379056" y="729898"/>
                </a:lnTo>
                <a:lnTo>
                  <a:pt x="1373587" y="743904"/>
                </a:lnTo>
                <a:lnTo>
                  <a:pt x="1367890" y="758598"/>
                </a:lnTo>
                <a:lnTo>
                  <a:pt x="1362193" y="773982"/>
                </a:lnTo>
                <a:lnTo>
                  <a:pt x="1356724" y="790284"/>
                </a:lnTo>
                <a:lnTo>
                  <a:pt x="1351711" y="807275"/>
                </a:lnTo>
                <a:lnTo>
                  <a:pt x="1348293" y="817378"/>
                </a:lnTo>
                <a:lnTo>
                  <a:pt x="1345331" y="827710"/>
                </a:lnTo>
                <a:lnTo>
                  <a:pt x="1340089" y="848374"/>
                </a:lnTo>
                <a:lnTo>
                  <a:pt x="1335532" y="869498"/>
                </a:lnTo>
                <a:lnTo>
                  <a:pt x="1332114" y="890622"/>
                </a:lnTo>
                <a:lnTo>
                  <a:pt x="1329152" y="911057"/>
                </a:lnTo>
                <a:lnTo>
                  <a:pt x="1326873" y="931262"/>
                </a:lnTo>
                <a:lnTo>
                  <a:pt x="1325961" y="941135"/>
                </a:lnTo>
                <a:lnTo>
                  <a:pt x="1325278" y="950549"/>
                </a:lnTo>
                <a:lnTo>
                  <a:pt x="1324594" y="959963"/>
                </a:lnTo>
                <a:lnTo>
                  <a:pt x="1324138" y="969147"/>
                </a:lnTo>
                <a:lnTo>
                  <a:pt x="1323682" y="977873"/>
                </a:lnTo>
                <a:lnTo>
                  <a:pt x="1323227" y="986138"/>
                </a:lnTo>
                <a:lnTo>
                  <a:pt x="1322999" y="994175"/>
                </a:lnTo>
                <a:lnTo>
                  <a:pt x="1322771" y="1001752"/>
                </a:lnTo>
                <a:lnTo>
                  <a:pt x="1322771" y="1009099"/>
                </a:lnTo>
                <a:lnTo>
                  <a:pt x="1322543" y="1015528"/>
                </a:lnTo>
                <a:lnTo>
                  <a:pt x="1322543" y="1021727"/>
                </a:lnTo>
                <a:lnTo>
                  <a:pt x="1322771" y="1027467"/>
                </a:lnTo>
                <a:lnTo>
                  <a:pt x="1322771" y="1032748"/>
                </a:lnTo>
                <a:lnTo>
                  <a:pt x="1322771" y="1037111"/>
                </a:lnTo>
                <a:lnTo>
                  <a:pt x="1322771" y="1041244"/>
                </a:lnTo>
                <a:lnTo>
                  <a:pt x="1322999" y="1044458"/>
                </a:lnTo>
                <a:lnTo>
                  <a:pt x="1322999" y="1046984"/>
                </a:lnTo>
                <a:lnTo>
                  <a:pt x="1323227" y="1049051"/>
                </a:lnTo>
                <a:lnTo>
                  <a:pt x="1323227" y="1049969"/>
                </a:lnTo>
                <a:lnTo>
                  <a:pt x="1323227" y="1050428"/>
                </a:lnTo>
                <a:lnTo>
                  <a:pt x="1323455" y="1049969"/>
                </a:lnTo>
                <a:lnTo>
                  <a:pt x="1323455" y="1049280"/>
                </a:lnTo>
                <a:lnTo>
                  <a:pt x="1323682" y="1048362"/>
                </a:lnTo>
                <a:lnTo>
                  <a:pt x="1324138" y="1046984"/>
                </a:lnTo>
                <a:lnTo>
                  <a:pt x="1324366" y="1045606"/>
                </a:lnTo>
                <a:lnTo>
                  <a:pt x="1324822" y="1043999"/>
                </a:lnTo>
                <a:lnTo>
                  <a:pt x="1325278" y="1041933"/>
                </a:lnTo>
                <a:lnTo>
                  <a:pt x="1326645" y="1037341"/>
                </a:lnTo>
                <a:lnTo>
                  <a:pt x="1328012" y="1032289"/>
                </a:lnTo>
                <a:lnTo>
                  <a:pt x="1329835" y="1026090"/>
                </a:lnTo>
                <a:lnTo>
                  <a:pt x="1331658" y="1019202"/>
                </a:lnTo>
                <a:lnTo>
                  <a:pt x="1333709" y="1011625"/>
                </a:lnTo>
                <a:lnTo>
                  <a:pt x="1335988" y="1003359"/>
                </a:lnTo>
                <a:lnTo>
                  <a:pt x="1338722" y="994863"/>
                </a:lnTo>
                <a:lnTo>
                  <a:pt x="1341457" y="985679"/>
                </a:lnTo>
                <a:lnTo>
                  <a:pt x="1344419" y="975806"/>
                </a:lnTo>
                <a:lnTo>
                  <a:pt x="1347609" y="965933"/>
                </a:lnTo>
                <a:lnTo>
                  <a:pt x="1350572" y="955601"/>
                </a:lnTo>
                <a:lnTo>
                  <a:pt x="1354218" y="944809"/>
                </a:lnTo>
                <a:lnTo>
                  <a:pt x="1361510" y="923226"/>
                </a:lnTo>
                <a:lnTo>
                  <a:pt x="1369257" y="900954"/>
                </a:lnTo>
                <a:lnTo>
                  <a:pt x="1377461" y="878912"/>
                </a:lnTo>
                <a:lnTo>
                  <a:pt x="1381790" y="868121"/>
                </a:lnTo>
                <a:lnTo>
                  <a:pt x="1385892" y="857100"/>
                </a:lnTo>
                <a:lnTo>
                  <a:pt x="1390450" y="846767"/>
                </a:lnTo>
                <a:lnTo>
                  <a:pt x="1394779" y="836894"/>
                </a:lnTo>
                <a:lnTo>
                  <a:pt x="1399337" y="826791"/>
                </a:lnTo>
                <a:lnTo>
                  <a:pt x="1404122" y="817607"/>
                </a:lnTo>
                <a:lnTo>
                  <a:pt x="1408452" y="808653"/>
                </a:lnTo>
                <a:lnTo>
                  <a:pt x="1413237" y="800387"/>
                </a:lnTo>
                <a:lnTo>
                  <a:pt x="1418023" y="792810"/>
                </a:lnTo>
                <a:lnTo>
                  <a:pt x="1422352" y="785692"/>
                </a:lnTo>
                <a:lnTo>
                  <a:pt x="1425770" y="780641"/>
                </a:lnTo>
                <a:lnTo>
                  <a:pt x="1428961" y="775589"/>
                </a:lnTo>
                <a:lnTo>
                  <a:pt x="1432151" y="770768"/>
                </a:lnTo>
                <a:lnTo>
                  <a:pt x="1435113" y="766175"/>
                </a:lnTo>
                <a:lnTo>
                  <a:pt x="1441038" y="757910"/>
                </a:lnTo>
                <a:lnTo>
                  <a:pt x="1446507" y="750562"/>
                </a:lnTo>
                <a:lnTo>
                  <a:pt x="1451292" y="743904"/>
                </a:lnTo>
                <a:lnTo>
                  <a:pt x="1456078" y="737934"/>
                </a:lnTo>
                <a:lnTo>
                  <a:pt x="1460179" y="732882"/>
                </a:lnTo>
                <a:lnTo>
                  <a:pt x="1464281" y="728520"/>
                </a:lnTo>
                <a:lnTo>
                  <a:pt x="1467471" y="724846"/>
                </a:lnTo>
                <a:lnTo>
                  <a:pt x="1470662" y="721632"/>
                </a:lnTo>
                <a:lnTo>
                  <a:pt x="1473168" y="719336"/>
                </a:lnTo>
                <a:lnTo>
                  <a:pt x="1475447" y="717499"/>
                </a:lnTo>
                <a:lnTo>
                  <a:pt x="1477270" y="715892"/>
                </a:lnTo>
                <a:lnTo>
                  <a:pt x="1478409" y="714744"/>
                </a:lnTo>
                <a:lnTo>
                  <a:pt x="1479093" y="714284"/>
                </a:lnTo>
                <a:lnTo>
                  <a:pt x="1479321" y="714055"/>
                </a:lnTo>
                <a:lnTo>
                  <a:pt x="1479093" y="714514"/>
                </a:lnTo>
                <a:lnTo>
                  <a:pt x="1478637" y="715662"/>
                </a:lnTo>
                <a:lnTo>
                  <a:pt x="1478182" y="717728"/>
                </a:lnTo>
                <a:lnTo>
                  <a:pt x="1477270" y="720254"/>
                </a:lnTo>
                <a:lnTo>
                  <a:pt x="1476359" y="723239"/>
                </a:lnTo>
                <a:lnTo>
                  <a:pt x="1475219" y="727142"/>
                </a:lnTo>
                <a:lnTo>
                  <a:pt x="1474080" y="731046"/>
                </a:lnTo>
                <a:lnTo>
                  <a:pt x="1473168" y="735638"/>
                </a:lnTo>
                <a:lnTo>
                  <a:pt x="1472257" y="740689"/>
                </a:lnTo>
                <a:lnTo>
                  <a:pt x="1471345" y="745511"/>
                </a:lnTo>
                <a:lnTo>
                  <a:pt x="1470662" y="751021"/>
                </a:lnTo>
                <a:lnTo>
                  <a:pt x="1470434" y="756532"/>
                </a:lnTo>
                <a:lnTo>
                  <a:pt x="1470206" y="762042"/>
                </a:lnTo>
                <a:lnTo>
                  <a:pt x="1470434" y="767553"/>
                </a:lnTo>
                <a:lnTo>
                  <a:pt x="1471117" y="773293"/>
                </a:lnTo>
                <a:lnTo>
                  <a:pt x="1472257" y="778574"/>
                </a:lnTo>
                <a:lnTo>
                  <a:pt x="1473624" y="790514"/>
                </a:lnTo>
                <a:lnTo>
                  <a:pt x="1475675" y="801994"/>
                </a:lnTo>
                <a:lnTo>
                  <a:pt x="1477498" y="813015"/>
                </a:lnTo>
                <a:lnTo>
                  <a:pt x="1479549" y="823577"/>
                </a:lnTo>
                <a:lnTo>
                  <a:pt x="1481828" y="833680"/>
                </a:lnTo>
                <a:lnTo>
                  <a:pt x="1484334" y="843094"/>
                </a:lnTo>
                <a:lnTo>
                  <a:pt x="1486613" y="852048"/>
                </a:lnTo>
                <a:lnTo>
                  <a:pt x="1489119" y="860084"/>
                </a:lnTo>
                <a:lnTo>
                  <a:pt x="1491398" y="867432"/>
                </a:lnTo>
                <a:lnTo>
                  <a:pt x="1493449" y="873631"/>
                </a:lnTo>
                <a:lnTo>
                  <a:pt x="1495500" y="879371"/>
                </a:lnTo>
                <a:lnTo>
                  <a:pt x="1496184" y="881897"/>
                </a:lnTo>
                <a:lnTo>
                  <a:pt x="1497323" y="884193"/>
                </a:lnTo>
                <a:lnTo>
                  <a:pt x="1498007" y="886260"/>
                </a:lnTo>
                <a:lnTo>
                  <a:pt x="1498690" y="887867"/>
                </a:lnTo>
                <a:lnTo>
                  <a:pt x="1499374" y="889474"/>
                </a:lnTo>
                <a:lnTo>
                  <a:pt x="1499830" y="890852"/>
                </a:lnTo>
                <a:lnTo>
                  <a:pt x="1500057" y="891770"/>
                </a:lnTo>
                <a:lnTo>
                  <a:pt x="1500513" y="892459"/>
                </a:lnTo>
                <a:lnTo>
                  <a:pt x="1500513" y="892918"/>
                </a:lnTo>
                <a:lnTo>
                  <a:pt x="1500741" y="893148"/>
                </a:lnTo>
                <a:lnTo>
                  <a:pt x="1500741" y="892689"/>
                </a:lnTo>
                <a:lnTo>
                  <a:pt x="1500741" y="891540"/>
                </a:lnTo>
                <a:lnTo>
                  <a:pt x="1500969" y="889474"/>
                </a:lnTo>
                <a:lnTo>
                  <a:pt x="1500969" y="886948"/>
                </a:lnTo>
                <a:lnTo>
                  <a:pt x="1501197" y="883963"/>
                </a:lnTo>
                <a:lnTo>
                  <a:pt x="1501653" y="880060"/>
                </a:lnTo>
                <a:lnTo>
                  <a:pt x="1502108" y="875698"/>
                </a:lnTo>
                <a:lnTo>
                  <a:pt x="1502564" y="870876"/>
                </a:lnTo>
                <a:lnTo>
                  <a:pt x="1503020" y="865365"/>
                </a:lnTo>
                <a:lnTo>
                  <a:pt x="1503703" y="859625"/>
                </a:lnTo>
                <a:lnTo>
                  <a:pt x="1504615" y="853426"/>
                </a:lnTo>
                <a:lnTo>
                  <a:pt x="1505526" y="846538"/>
                </a:lnTo>
                <a:lnTo>
                  <a:pt x="1506666" y="839649"/>
                </a:lnTo>
                <a:lnTo>
                  <a:pt x="1507805" y="832302"/>
                </a:lnTo>
                <a:lnTo>
                  <a:pt x="1508945" y="824725"/>
                </a:lnTo>
                <a:lnTo>
                  <a:pt x="1510312" y="816918"/>
                </a:lnTo>
                <a:lnTo>
                  <a:pt x="1513730" y="800846"/>
                </a:lnTo>
                <a:lnTo>
                  <a:pt x="1517604" y="784314"/>
                </a:lnTo>
                <a:lnTo>
                  <a:pt x="1522161" y="767783"/>
                </a:lnTo>
                <a:lnTo>
                  <a:pt x="1527630" y="751251"/>
                </a:lnTo>
                <a:lnTo>
                  <a:pt x="1533783" y="735179"/>
                </a:lnTo>
                <a:lnTo>
                  <a:pt x="1537201" y="727372"/>
                </a:lnTo>
                <a:lnTo>
                  <a:pt x="1540847" y="719795"/>
                </a:lnTo>
                <a:lnTo>
                  <a:pt x="1544493" y="712447"/>
                </a:lnTo>
                <a:lnTo>
                  <a:pt x="1548823" y="705559"/>
                </a:lnTo>
                <a:lnTo>
                  <a:pt x="1552924" y="698901"/>
                </a:lnTo>
                <a:lnTo>
                  <a:pt x="1557482" y="692701"/>
                </a:lnTo>
                <a:lnTo>
                  <a:pt x="1562951" y="686272"/>
                </a:lnTo>
                <a:lnTo>
                  <a:pt x="1568648" y="680073"/>
                </a:lnTo>
                <a:lnTo>
                  <a:pt x="1574800" y="674103"/>
                </a:lnTo>
                <a:lnTo>
                  <a:pt x="1581409" y="668363"/>
                </a:lnTo>
                <a:lnTo>
                  <a:pt x="1588017" y="663312"/>
                </a:lnTo>
                <a:lnTo>
                  <a:pt x="1595081" y="658031"/>
                </a:lnTo>
                <a:lnTo>
                  <a:pt x="1602373" y="653209"/>
                </a:lnTo>
                <a:lnTo>
                  <a:pt x="1609893" y="648847"/>
                </a:lnTo>
                <a:lnTo>
                  <a:pt x="1617641" y="644484"/>
                </a:lnTo>
                <a:lnTo>
                  <a:pt x="1625616" y="640581"/>
                </a:lnTo>
                <a:lnTo>
                  <a:pt x="1642251" y="633233"/>
                </a:lnTo>
                <a:lnTo>
                  <a:pt x="1660025" y="626804"/>
                </a:lnTo>
                <a:lnTo>
                  <a:pt x="1678028" y="621064"/>
                </a:lnTo>
                <a:lnTo>
                  <a:pt x="1687826" y="618079"/>
                </a:lnTo>
                <a:lnTo>
                  <a:pt x="1697625" y="614635"/>
                </a:lnTo>
                <a:lnTo>
                  <a:pt x="1707651" y="610502"/>
                </a:lnTo>
                <a:lnTo>
                  <a:pt x="1718134" y="606140"/>
                </a:lnTo>
                <a:lnTo>
                  <a:pt x="1728160" y="601548"/>
                </a:lnTo>
                <a:lnTo>
                  <a:pt x="1738414" y="596726"/>
                </a:lnTo>
                <a:lnTo>
                  <a:pt x="1747985" y="591904"/>
                </a:lnTo>
                <a:lnTo>
                  <a:pt x="1757100" y="587082"/>
                </a:lnTo>
                <a:lnTo>
                  <a:pt x="1765759" y="582490"/>
                </a:lnTo>
                <a:lnTo>
                  <a:pt x="1773963" y="578357"/>
                </a:lnTo>
                <a:lnTo>
                  <a:pt x="1777381" y="576291"/>
                </a:lnTo>
                <a:lnTo>
                  <a:pt x="1781027" y="574224"/>
                </a:lnTo>
                <a:lnTo>
                  <a:pt x="1784217" y="572388"/>
                </a:lnTo>
                <a:lnTo>
                  <a:pt x="1786952" y="570780"/>
                </a:lnTo>
                <a:lnTo>
                  <a:pt x="1789686" y="569403"/>
                </a:lnTo>
                <a:lnTo>
                  <a:pt x="1791965" y="568025"/>
                </a:lnTo>
                <a:lnTo>
                  <a:pt x="1794016" y="566647"/>
                </a:lnTo>
                <a:lnTo>
                  <a:pt x="1795839" y="565729"/>
                </a:lnTo>
                <a:lnTo>
                  <a:pt x="1797206" y="564811"/>
                </a:lnTo>
                <a:lnTo>
                  <a:pt x="1798118" y="564351"/>
                </a:lnTo>
                <a:close/>
                <a:moveTo>
                  <a:pt x="2121928" y="414583"/>
                </a:moveTo>
                <a:cubicBezTo>
                  <a:pt x="2063124" y="419244"/>
                  <a:pt x="2038874" y="468263"/>
                  <a:pt x="2020153" y="656879"/>
                </a:cubicBezTo>
                <a:cubicBezTo>
                  <a:pt x="2076495" y="525652"/>
                  <a:pt x="2113580" y="451125"/>
                  <a:pt x="2246947" y="430085"/>
                </a:cubicBezTo>
                <a:cubicBezTo>
                  <a:pt x="2207722" y="424112"/>
                  <a:pt x="2175717" y="417337"/>
                  <a:pt x="2149329" y="415024"/>
                </a:cubicBezTo>
                <a:cubicBezTo>
                  <a:pt x="2139434" y="414158"/>
                  <a:pt x="2130328" y="413918"/>
                  <a:pt x="2121928" y="414583"/>
                </a:cubicBezTo>
                <a:close/>
                <a:moveTo>
                  <a:pt x="3352488" y="149798"/>
                </a:moveTo>
                <a:cubicBezTo>
                  <a:pt x="3338946" y="137972"/>
                  <a:pt x="3282486" y="229333"/>
                  <a:pt x="3241761" y="261141"/>
                </a:cubicBezTo>
                <a:cubicBezTo>
                  <a:pt x="3201036" y="292949"/>
                  <a:pt x="3108478" y="320145"/>
                  <a:pt x="3108140" y="340646"/>
                </a:cubicBezTo>
                <a:cubicBezTo>
                  <a:pt x="3107801" y="361149"/>
                  <a:pt x="3194991" y="366217"/>
                  <a:pt x="3254170" y="316758"/>
                </a:cubicBezTo>
                <a:cubicBezTo>
                  <a:pt x="3313348" y="267299"/>
                  <a:pt x="3371645" y="174461"/>
                  <a:pt x="3352488" y="149798"/>
                </a:cubicBezTo>
                <a:close/>
                <a:moveTo>
                  <a:pt x="2127130" y="37"/>
                </a:moveTo>
                <a:cubicBezTo>
                  <a:pt x="2295443" y="-2459"/>
                  <a:pt x="2490500" y="120208"/>
                  <a:pt x="2635278" y="311342"/>
                </a:cubicBezTo>
                <a:cubicBezTo>
                  <a:pt x="2600777" y="314551"/>
                  <a:pt x="2556047" y="321371"/>
                  <a:pt x="2542607" y="339925"/>
                </a:cubicBezTo>
                <a:lnTo>
                  <a:pt x="2542500" y="340209"/>
                </a:lnTo>
                <a:lnTo>
                  <a:pt x="2555679" y="340911"/>
                </a:lnTo>
                <a:cubicBezTo>
                  <a:pt x="2612277" y="344638"/>
                  <a:pt x="2674591" y="350922"/>
                  <a:pt x="2698395" y="358411"/>
                </a:cubicBezTo>
                <a:cubicBezTo>
                  <a:pt x="2742969" y="368395"/>
                  <a:pt x="2843172" y="492846"/>
                  <a:pt x="2835327" y="532785"/>
                </a:cubicBezTo>
                <a:cubicBezTo>
                  <a:pt x="2834970" y="569336"/>
                  <a:pt x="2764721" y="549188"/>
                  <a:pt x="2700535" y="563808"/>
                </a:cubicBezTo>
                <a:cubicBezTo>
                  <a:pt x="2692511" y="565636"/>
                  <a:pt x="2683076" y="568483"/>
                  <a:pt x="2672644" y="571993"/>
                </a:cubicBezTo>
                <a:lnTo>
                  <a:pt x="2654039" y="578672"/>
                </a:lnTo>
                <a:lnTo>
                  <a:pt x="2676665" y="578518"/>
                </a:lnTo>
                <a:cubicBezTo>
                  <a:pt x="2709293" y="576044"/>
                  <a:pt x="2725675" y="572367"/>
                  <a:pt x="2758303" y="616228"/>
                </a:cubicBezTo>
                <a:cubicBezTo>
                  <a:pt x="2782194" y="686833"/>
                  <a:pt x="2766505" y="672927"/>
                  <a:pt x="2717651" y="709299"/>
                </a:cubicBezTo>
                <a:cubicBezTo>
                  <a:pt x="2794675" y="689330"/>
                  <a:pt x="2817141" y="682198"/>
                  <a:pt x="2858862" y="710368"/>
                </a:cubicBezTo>
                <a:cubicBezTo>
                  <a:pt x="2911281" y="793811"/>
                  <a:pt x="2873839" y="800230"/>
                  <a:pt x="2842815" y="835533"/>
                </a:cubicBezTo>
                <a:cubicBezTo>
                  <a:pt x="2890955" y="794881"/>
                  <a:pt x="2930537" y="756369"/>
                  <a:pt x="2993654" y="806649"/>
                </a:cubicBezTo>
                <a:cubicBezTo>
                  <a:pt x="3047411" y="848638"/>
                  <a:pt x="3000073" y="948394"/>
                  <a:pt x="2954992" y="1035515"/>
                </a:cubicBezTo>
                <a:lnTo>
                  <a:pt x="2951254" y="1042722"/>
                </a:lnTo>
                <a:lnTo>
                  <a:pt x="2969009" y="1028714"/>
                </a:lnTo>
                <a:cubicBezTo>
                  <a:pt x="3206931" y="803414"/>
                  <a:pt x="3019865" y="373788"/>
                  <a:pt x="3070680" y="299573"/>
                </a:cubicBezTo>
                <a:cubicBezTo>
                  <a:pt x="3096354" y="259991"/>
                  <a:pt x="3138076" y="267480"/>
                  <a:pt x="3233286" y="217200"/>
                </a:cubicBezTo>
                <a:cubicBezTo>
                  <a:pt x="3264310" y="199014"/>
                  <a:pt x="3297295" y="77238"/>
                  <a:pt x="3344544" y="88826"/>
                </a:cubicBezTo>
                <a:cubicBezTo>
                  <a:pt x="3551190" y="139511"/>
                  <a:pt x="3695789" y="1189272"/>
                  <a:pt x="3202263" y="1493446"/>
                </a:cubicBezTo>
                <a:cubicBezTo>
                  <a:pt x="3022072" y="1591732"/>
                  <a:pt x="2704605" y="1645827"/>
                  <a:pt x="2341538" y="1275817"/>
                </a:cubicBezTo>
                <a:lnTo>
                  <a:pt x="2320522" y="1252914"/>
                </a:lnTo>
                <a:lnTo>
                  <a:pt x="2309436" y="1310192"/>
                </a:lnTo>
                <a:cubicBezTo>
                  <a:pt x="2268697" y="1602648"/>
                  <a:pt x="2460903" y="1880707"/>
                  <a:pt x="2642766" y="1575820"/>
                </a:cubicBezTo>
                <a:lnTo>
                  <a:pt x="2682348" y="1579029"/>
                </a:lnTo>
                <a:cubicBezTo>
                  <a:pt x="2639557" y="1704906"/>
                  <a:pt x="2552904" y="1820086"/>
                  <a:pt x="2430949" y="1799403"/>
                </a:cubicBezTo>
                <a:cubicBezTo>
                  <a:pt x="2287955" y="1781217"/>
                  <a:pt x="2227334" y="1686007"/>
                  <a:pt x="2175271" y="1626100"/>
                </a:cubicBezTo>
                <a:cubicBezTo>
                  <a:pt x="2104666" y="1609251"/>
                  <a:pt x="2024432" y="1551483"/>
                  <a:pt x="1945402" y="1498830"/>
                </a:cubicBezTo>
                <a:lnTo>
                  <a:pt x="1913999" y="1479061"/>
                </a:lnTo>
                <a:lnTo>
                  <a:pt x="1916326" y="1485156"/>
                </a:lnTo>
                <a:cubicBezTo>
                  <a:pt x="1968123" y="1599849"/>
                  <a:pt x="2057144" y="1673342"/>
                  <a:pt x="2118572" y="1704193"/>
                </a:cubicBezTo>
                <a:cubicBezTo>
                  <a:pt x="2058308" y="1920644"/>
                  <a:pt x="1924915" y="2173680"/>
                  <a:pt x="1889639" y="2205919"/>
                </a:cubicBezTo>
                <a:cubicBezTo>
                  <a:pt x="1661776" y="2414170"/>
                  <a:pt x="1536611" y="2546465"/>
                  <a:pt x="1469214" y="2538620"/>
                </a:cubicBezTo>
                <a:cubicBezTo>
                  <a:pt x="1376501" y="2530418"/>
                  <a:pt x="1231366" y="2301842"/>
                  <a:pt x="1242421" y="2263687"/>
                </a:cubicBezTo>
                <a:cubicBezTo>
                  <a:pt x="1279507" y="2172399"/>
                  <a:pt x="1416082" y="2161345"/>
                  <a:pt x="1446749" y="2111778"/>
                </a:cubicBezTo>
                <a:cubicBezTo>
                  <a:pt x="1457447" y="2033328"/>
                  <a:pt x="1437121" y="2009436"/>
                  <a:pt x="1436051" y="1947033"/>
                </a:cubicBezTo>
                <a:cubicBezTo>
                  <a:pt x="1348374" y="2141421"/>
                  <a:pt x="1087057" y="2099103"/>
                  <a:pt x="963853" y="1973447"/>
                </a:cubicBezTo>
                <a:lnTo>
                  <a:pt x="944799" y="1951261"/>
                </a:lnTo>
                <a:lnTo>
                  <a:pt x="947295" y="2019376"/>
                </a:lnTo>
                <a:cubicBezTo>
                  <a:pt x="949390" y="2083875"/>
                  <a:pt x="950014" y="2145833"/>
                  <a:pt x="943952" y="2200570"/>
                </a:cubicBezTo>
                <a:cubicBezTo>
                  <a:pt x="934681" y="2269392"/>
                  <a:pt x="871920" y="2322168"/>
                  <a:pt x="864788" y="2370665"/>
                </a:cubicBezTo>
                <a:cubicBezTo>
                  <a:pt x="860152" y="2414169"/>
                  <a:pt x="867285" y="2474790"/>
                  <a:pt x="850881" y="2501178"/>
                </a:cubicBezTo>
                <a:cubicBezTo>
                  <a:pt x="794539" y="2577489"/>
                  <a:pt x="445077" y="2481565"/>
                  <a:pt x="441155" y="2422014"/>
                </a:cubicBezTo>
                <a:cubicBezTo>
                  <a:pt x="435093" y="2326447"/>
                  <a:pt x="467542" y="2331439"/>
                  <a:pt x="480736" y="2286152"/>
                </a:cubicBezTo>
                <a:cubicBezTo>
                  <a:pt x="485283" y="2228651"/>
                  <a:pt x="494042" y="2186195"/>
                  <a:pt x="497535" y="2124933"/>
                </a:cubicBezTo>
                <a:lnTo>
                  <a:pt x="497942" y="2114524"/>
                </a:lnTo>
                <a:lnTo>
                  <a:pt x="486405" y="2092344"/>
                </a:lnTo>
                <a:cubicBezTo>
                  <a:pt x="370347" y="1891682"/>
                  <a:pt x="186411" y="1677403"/>
                  <a:pt x="267849" y="1245257"/>
                </a:cubicBezTo>
                <a:cubicBezTo>
                  <a:pt x="78499" y="1290990"/>
                  <a:pt x="45603" y="1179667"/>
                  <a:pt x="33317" y="1079175"/>
                </a:cubicBezTo>
                <a:lnTo>
                  <a:pt x="31852" y="1065094"/>
                </a:lnTo>
                <a:lnTo>
                  <a:pt x="21979" y="1060354"/>
                </a:lnTo>
                <a:cubicBezTo>
                  <a:pt x="-33941" y="1011500"/>
                  <a:pt x="20507" y="871013"/>
                  <a:pt x="143755" y="817346"/>
                </a:cubicBezTo>
                <a:cubicBezTo>
                  <a:pt x="82599" y="929049"/>
                  <a:pt x="172968" y="1003075"/>
                  <a:pt x="96660" y="1054475"/>
                </a:cubicBezTo>
                <a:lnTo>
                  <a:pt x="84035" y="1061560"/>
                </a:lnTo>
                <a:lnTo>
                  <a:pt x="127216" y="1100436"/>
                </a:lnTo>
                <a:cubicBezTo>
                  <a:pt x="334260" y="1246188"/>
                  <a:pt x="332037" y="643328"/>
                  <a:pt x="1080883" y="535993"/>
                </a:cubicBezTo>
                <a:cubicBezTo>
                  <a:pt x="799174" y="821981"/>
                  <a:pt x="776352" y="926107"/>
                  <a:pt x="720367" y="1085861"/>
                </a:cubicBezTo>
                <a:cubicBezTo>
                  <a:pt x="754956" y="1240265"/>
                  <a:pt x="877269" y="1283413"/>
                  <a:pt x="923626" y="1407864"/>
                </a:cubicBezTo>
                <a:cubicBezTo>
                  <a:pt x="897104" y="1443702"/>
                  <a:pt x="873124" y="1478603"/>
                  <a:pt x="851207" y="1512744"/>
                </a:cubicBezTo>
                <a:lnTo>
                  <a:pt x="830693" y="1547023"/>
                </a:lnTo>
                <a:lnTo>
                  <a:pt x="836146" y="1554089"/>
                </a:lnTo>
                <a:cubicBezTo>
                  <a:pt x="906838" y="1640012"/>
                  <a:pt x="1027082" y="1750506"/>
                  <a:pt x="1102279" y="1765170"/>
                </a:cubicBezTo>
                <a:cubicBezTo>
                  <a:pt x="1354481" y="1738425"/>
                  <a:pt x="1412315" y="1599756"/>
                  <a:pt x="1569591" y="1575268"/>
                </a:cubicBezTo>
                <a:lnTo>
                  <a:pt x="1576684" y="1574651"/>
                </a:lnTo>
                <a:lnTo>
                  <a:pt x="1588430" y="1571912"/>
                </a:lnTo>
                <a:cubicBezTo>
                  <a:pt x="1618513" y="1567182"/>
                  <a:pt x="1644441" y="1569786"/>
                  <a:pt x="1669089" y="1574646"/>
                </a:cubicBezTo>
                <a:lnTo>
                  <a:pt x="1678217" y="1576761"/>
                </a:lnTo>
                <a:lnTo>
                  <a:pt x="1710782" y="1581844"/>
                </a:lnTo>
                <a:lnTo>
                  <a:pt x="1742575" y="1589973"/>
                </a:lnTo>
                <a:lnTo>
                  <a:pt x="1767684" y="1594087"/>
                </a:lnTo>
                <a:cubicBezTo>
                  <a:pt x="1925271" y="1013033"/>
                  <a:pt x="1703086" y="1012869"/>
                  <a:pt x="1759044" y="666096"/>
                </a:cubicBezTo>
                <a:cubicBezTo>
                  <a:pt x="1601621" y="1095406"/>
                  <a:pt x="1830391" y="1093596"/>
                  <a:pt x="1684735" y="1488673"/>
                </a:cubicBezTo>
                <a:cubicBezTo>
                  <a:pt x="1615611" y="1495585"/>
                  <a:pt x="1583929" y="1465055"/>
                  <a:pt x="1477362" y="1509410"/>
                </a:cubicBezTo>
                <a:cubicBezTo>
                  <a:pt x="1369533" y="1562789"/>
                  <a:pt x="1265984" y="1654681"/>
                  <a:pt x="1153876" y="1669548"/>
                </a:cubicBezTo>
                <a:cubicBezTo>
                  <a:pt x="1048900" y="1670810"/>
                  <a:pt x="1014531" y="1631420"/>
                  <a:pt x="964113" y="1557797"/>
                </a:cubicBezTo>
                <a:lnTo>
                  <a:pt x="1166302" y="1139596"/>
                </a:lnTo>
                <a:lnTo>
                  <a:pt x="993491" y="1336600"/>
                </a:lnTo>
                <a:cubicBezTo>
                  <a:pt x="885196" y="1110795"/>
                  <a:pt x="875979" y="1201395"/>
                  <a:pt x="826934" y="1073188"/>
                </a:cubicBezTo>
                <a:cubicBezTo>
                  <a:pt x="846026" y="831665"/>
                  <a:pt x="1309077" y="405069"/>
                  <a:pt x="1380588" y="355037"/>
                </a:cubicBezTo>
                <a:cubicBezTo>
                  <a:pt x="1414790" y="325299"/>
                  <a:pt x="1521069" y="330780"/>
                  <a:pt x="1673624" y="294081"/>
                </a:cubicBezTo>
                <a:lnTo>
                  <a:pt x="1702334" y="286270"/>
                </a:lnTo>
                <a:lnTo>
                  <a:pt x="1695457" y="285283"/>
                </a:lnTo>
                <a:cubicBezTo>
                  <a:pt x="1654332" y="280920"/>
                  <a:pt x="1599550" y="280586"/>
                  <a:pt x="1525913" y="281388"/>
                </a:cubicBezTo>
                <a:cubicBezTo>
                  <a:pt x="1669977" y="58161"/>
                  <a:pt x="1924228" y="6099"/>
                  <a:pt x="2127130" y="37"/>
                </a:cubicBez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56622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5EAC2-003B-44C5-ABE4-4831771DB4CB}"/>
              </a:ext>
            </a:extLst>
          </p:cNvPr>
          <p:cNvSpPr>
            <a:spLocks noGrp="1"/>
          </p:cNvSpPr>
          <p:nvPr>
            <p:ph type="title"/>
          </p:nvPr>
        </p:nvSpPr>
        <p:spPr>
          <a:xfrm>
            <a:off x="477731" y="256233"/>
            <a:ext cx="11018520" cy="553998"/>
          </a:xfrm>
        </p:spPr>
        <p:txBody>
          <a:bodyPr/>
          <a:lstStyle/>
          <a:p>
            <a:r>
              <a:rPr lang="en-US" dirty="0"/>
              <a:t>From Virtual Machines to Containers</a:t>
            </a:r>
          </a:p>
        </p:txBody>
      </p:sp>
      <p:pic>
        <p:nvPicPr>
          <p:cNvPr id="4" name="Picture 3">
            <a:extLst>
              <a:ext uri="{FF2B5EF4-FFF2-40B4-BE49-F238E27FC236}">
                <a16:creationId xmlns:a16="http://schemas.microsoft.com/office/drawing/2014/main" id="{4C14BCB4-8BE5-487B-AFA8-167EB3E62067}"/>
              </a:ext>
            </a:extLst>
          </p:cNvPr>
          <p:cNvPicPr>
            <a:picLocks noChangeAspect="1"/>
          </p:cNvPicPr>
          <p:nvPr/>
        </p:nvPicPr>
        <p:blipFill>
          <a:blip r:embed="rId2"/>
          <a:stretch>
            <a:fillRect/>
          </a:stretch>
        </p:blipFill>
        <p:spPr>
          <a:xfrm>
            <a:off x="5313349" y="2333952"/>
            <a:ext cx="6755658" cy="2449001"/>
          </a:xfrm>
          <a:prstGeom prst="rect">
            <a:avLst/>
          </a:prstGeom>
        </p:spPr>
      </p:pic>
      <p:sp>
        <p:nvSpPr>
          <p:cNvPr id="5" name="TextBox 4">
            <a:extLst>
              <a:ext uri="{FF2B5EF4-FFF2-40B4-BE49-F238E27FC236}">
                <a16:creationId xmlns:a16="http://schemas.microsoft.com/office/drawing/2014/main" id="{4B91FBDC-833A-4E71-8586-EF6D295B201D}"/>
              </a:ext>
            </a:extLst>
          </p:cNvPr>
          <p:cNvSpPr txBox="1"/>
          <p:nvPr/>
        </p:nvSpPr>
        <p:spPr>
          <a:xfrm>
            <a:off x="816286" y="2272846"/>
            <a:ext cx="4588424" cy="3200876"/>
          </a:xfrm>
          <a:prstGeom prst="rect">
            <a:avLst/>
          </a:prstGeom>
          <a:noFill/>
        </p:spPr>
        <p:txBody>
          <a:bodyPr wrap="square" lIns="0" tIns="0" rIns="0" bIns="0" rtlCol="0">
            <a:spAutoFit/>
          </a:bodyPr>
          <a:lstStyle/>
          <a:p>
            <a:pPr defTabSz="914192"/>
            <a:r>
              <a:rPr lang="en-US" sz="1600" b="1" dirty="0">
                <a:solidFill>
                  <a:srgbClr val="0D0D0D"/>
                </a:solidFill>
                <a:latin typeface="Segoe UI Semibold" panose="020B0502040204020203" pitchFamily="34" charset="0"/>
                <a:cs typeface="Segoe UI Semibold" panose="020B0502040204020203" pitchFamily="34" charset="0"/>
              </a:rPr>
              <a:t>Portable</a:t>
            </a:r>
          </a:p>
          <a:p>
            <a:pPr defTabSz="914192"/>
            <a:r>
              <a:rPr lang="en-US" sz="1600" dirty="0">
                <a:solidFill>
                  <a:srgbClr val="0078D4"/>
                </a:solidFill>
                <a:latin typeface="Segoe UI"/>
              </a:rPr>
              <a:t>Run anywhere containers are supported</a:t>
            </a:r>
          </a:p>
          <a:p>
            <a:pPr defTabSz="914192"/>
            <a:endParaRPr lang="en-US" sz="1600" dirty="0">
              <a:solidFill>
                <a:srgbClr val="0078D4"/>
              </a:solidFill>
              <a:latin typeface="Segoe UI"/>
            </a:endParaRPr>
          </a:p>
          <a:p>
            <a:pPr defTabSz="914192"/>
            <a:r>
              <a:rPr lang="en-US" sz="1600" b="1" dirty="0">
                <a:solidFill>
                  <a:srgbClr val="0D0D0D"/>
                </a:solidFill>
                <a:latin typeface="Segoe UI Semibold" panose="020B0502040204020203" pitchFamily="34" charset="0"/>
                <a:cs typeface="Segoe UI Semibold" panose="020B0502040204020203" pitchFamily="34" charset="0"/>
              </a:rPr>
              <a:t>Lightweight</a:t>
            </a:r>
          </a:p>
          <a:p>
            <a:pPr defTabSz="914192"/>
            <a:r>
              <a:rPr lang="en-US" sz="1600" dirty="0">
                <a:solidFill>
                  <a:srgbClr val="0078D4"/>
                </a:solidFill>
                <a:latin typeface="Segoe UI"/>
              </a:rPr>
              <a:t>Reduced disk, CPU, and memory footprint</a:t>
            </a:r>
          </a:p>
          <a:p>
            <a:pPr defTabSz="914192"/>
            <a:endParaRPr lang="en-US" sz="1600" dirty="0">
              <a:solidFill>
                <a:srgbClr val="0078D4"/>
              </a:solidFill>
              <a:latin typeface="Segoe UI"/>
            </a:endParaRPr>
          </a:p>
          <a:p>
            <a:pPr defTabSz="914192"/>
            <a:r>
              <a:rPr lang="en-US" sz="1600" b="1" dirty="0">
                <a:solidFill>
                  <a:srgbClr val="0D0D0D"/>
                </a:solidFill>
                <a:latin typeface="Segoe UI Semibold" panose="020B0502040204020203" pitchFamily="34" charset="0"/>
                <a:cs typeface="Segoe UI Semibold" panose="020B0502040204020203" pitchFamily="34" charset="0"/>
              </a:rPr>
              <a:t>Consistent</a:t>
            </a:r>
          </a:p>
          <a:p>
            <a:pPr defTabSz="914192"/>
            <a:r>
              <a:rPr lang="en-US" sz="1600" dirty="0">
                <a:solidFill>
                  <a:srgbClr val="0078D4"/>
                </a:solidFill>
                <a:latin typeface="Segoe UI"/>
              </a:rPr>
              <a:t>Consistent image of SQL Server, scripts, and tools</a:t>
            </a:r>
          </a:p>
          <a:p>
            <a:pPr defTabSz="914192"/>
            <a:endParaRPr lang="en-US" sz="1600" dirty="0">
              <a:solidFill>
                <a:srgbClr val="0078D4"/>
              </a:solidFill>
              <a:latin typeface="Segoe UI"/>
            </a:endParaRPr>
          </a:p>
          <a:p>
            <a:pPr defTabSz="914192"/>
            <a:r>
              <a:rPr lang="en-US" sz="1600" dirty="0">
                <a:solidFill>
                  <a:srgbClr val="0D0D0D"/>
                </a:solidFill>
                <a:latin typeface="Segoe UI Semibold" panose="020B0502040204020203" pitchFamily="34" charset="0"/>
                <a:cs typeface="Segoe UI Semibold" panose="020B0502040204020203" pitchFamily="34" charset="0"/>
              </a:rPr>
              <a:t>Efficient</a:t>
            </a:r>
          </a:p>
          <a:p>
            <a:pPr defTabSz="914192"/>
            <a:r>
              <a:rPr lang="en-US" sz="1600" dirty="0">
                <a:solidFill>
                  <a:srgbClr val="0078D4"/>
                </a:solidFill>
                <a:latin typeface="Segoe UI"/>
              </a:rPr>
              <a:t>Faster deployment, reduced patching, and </a:t>
            </a:r>
            <a:br>
              <a:rPr lang="en-US" sz="1600" dirty="0">
                <a:solidFill>
                  <a:srgbClr val="0078D4"/>
                </a:solidFill>
                <a:latin typeface="Segoe UI"/>
              </a:rPr>
            </a:br>
            <a:r>
              <a:rPr lang="en-US" sz="1600" dirty="0">
                <a:solidFill>
                  <a:srgbClr val="0078D4"/>
                </a:solidFill>
                <a:latin typeface="Segoe UI"/>
              </a:rPr>
              <a:t>less downtime</a:t>
            </a:r>
          </a:p>
          <a:p>
            <a:pPr defTabSz="914192"/>
            <a:endParaRPr lang="en-US" sz="1600" dirty="0">
              <a:solidFill>
                <a:srgbClr val="0078D4"/>
              </a:solidFill>
              <a:latin typeface="Segoe UI"/>
            </a:endParaRPr>
          </a:p>
        </p:txBody>
      </p:sp>
      <p:grpSp>
        <p:nvGrpSpPr>
          <p:cNvPr id="6" name="Group 5">
            <a:extLst>
              <a:ext uri="{FF2B5EF4-FFF2-40B4-BE49-F238E27FC236}">
                <a16:creationId xmlns:a16="http://schemas.microsoft.com/office/drawing/2014/main" id="{FFC7EE58-4165-4547-9999-DFA3F577DA5C}"/>
              </a:ext>
            </a:extLst>
          </p:cNvPr>
          <p:cNvGrpSpPr/>
          <p:nvPr/>
        </p:nvGrpSpPr>
        <p:grpSpPr>
          <a:xfrm>
            <a:off x="277287" y="3756718"/>
            <a:ext cx="349826" cy="438629"/>
            <a:chOff x="13906501" y="3886200"/>
            <a:chExt cx="619125" cy="776287"/>
          </a:xfrm>
        </p:grpSpPr>
        <p:sp>
          <p:nvSpPr>
            <p:cNvPr id="7" name="Freeform 17">
              <a:extLst>
                <a:ext uri="{FF2B5EF4-FFF2-40B4-BE49-F238E27FC236}">
                  <a16:creationId xmlns:a16="http://schemas.microsoft.com/office/drawing/2014/main" id="{83AD7CB0-6305-4374-8AA6-0D253471F2A4}"/>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1327" eaLnBrk="0" fontAlgn="base" hangingPunct="0">
                <a:spcBef>
                  <a:spcPct val="0"/>
                </a:spcBef>
                <a:spcAft>
                  <a:spcPct val="0"/>
                </a:spcAft>
                <a:defRPr/>
              </a:pPr>
              <a:endParaRPr lang="en-US" sz="1730" kern="0" dirty="0">
                <a:solidFill>
                  <a:srgbClr val="FFFFFF"/>
                </a:solidFill>
                <a:latin typeface="Segoe UI" panose="020B0502040204020203" pitchFamily="34" charset="0"/>
                <a:ea typeface="MS PGothic" panose="020B0600070205080204" pitchFamily="34" charset="-128"/>
              </a:endParaRPr>
            </a:p>
          </p:txBody>
        </p:sp>
        <p:sp>
          <p:nvSpPr>
            <p:cNvPr id="8" name="Freeform 18">
              <a:extLst>
                <a:ext uri="{FF2B5EF4-FFF2-40B4-BE49-F238E27FC236}">
                  <a16:creationId xmlns:a16="http://schemas.microsoft.com/office/drawing/2014/main" id="{1C9EAD63-739E-451D-911C-D24BBDD44409}"/>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1327" eaLnBrk="0" fontAlgn="base" hangingPunct="0">
                <a:spcBef>
                  <a:spcPct val="0"/>
                </a:spcBef>
                <a:spcAft>
                  <a:spcPct val="0"/>
                </a:spcAft>
                <a:defRPr/>
              </a:pPr>
              <a:endParaRPr lang="en-US" sz="1730" kern="0" dirty="0">
                <a:solidFill>
                  <a:srgbClr val="FFFFFF"/>
                </a:solidFill>
                <a:latin typeface="Segoe UI" panose="020B0502040204020203" pitchFamily="34" charset="0"/>
                <a:ea typeface="MS PGothic" panose="020B0600070205080204" pitchFamily="34" charset="-128"/>
              </a:endParaRPr>
            </a:p>
          </p:txBody>
        </p:sp>
        <p:sp>
          <p:nvSpPr>
            <p:cNvPr id="9" name="Line 19">
              <a:extLst>
                <a:ext uri="{FF2B5EF4-FFF2-40B4-BE49-F238E27FC236}">
                  <a16:creationId xmlns:a16="http://schemas.microsoft.com/office/drawing/2014/main" id="{4FC8353A-C214-453F-B2E5-8EA2C038600C}"/>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1327" eaLnBrk="0" fontAlgn="base" hangingPunct="0">
                <a:spcBef>
                  <a:spcPct val="0"/>
                </a:spcBef>
                <a:spcAft>
                  <a:spcPct val="0"/>
                </a:spcAft>
                <a:defRPr/>
              </a:pPr>
              <a:endParaRPr lang="en-US" sz="1730" kern="0" dirty="0">
                <a:solidFill>
                  <a:srgbClr val="FFFFFF"/>
                </a:solidFill>
                <a:latin typeface="Segoe UI" panose="020B0502040204020203" pitchFamily="34" charset="0"/>
                <a:ea typeface="MS PGothic" panose="020B0600070205080204" pitchFamily="34" charset="-128"/>
              </a:endParaRPr>
            </a:p>
          </p:txBody>
        </p:sp>
        <p:sp>
          <p:nvSpPr>
            <p:cNvPr id="10" name="Freeform 20">
              <a:extLst>
                <a:ext uri="{FF2B5EF4-FFF2-40B4-BE49-F238E27FC236}">
                  <a16:creationId xmlns:a16="http://schemas.microsoft.com/office/drawing/2014/main" id="{DB53D6C0-8E6C-40B8-B250-1B1F0AE614D8}"/>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1327" eaLnBrk="0" fontAlgn="base" hangingPunct="0">
                <a:spcBef>
                  <a:spcPct val="0"/>
                </a:spcBef>
                <a:spcAft>
                  <a:spcPct val="0"/>
                </a:spcAft>
                <a:defRPr/>
              </a:pPr>
              <a:endParaRPr lang="en-US" sz="1730" kern="0" dirty="0">
                <a:solidFill>
                  <a:srgbClr val="FFFFFF"/>
                </a:solidFill>
                <a:latin typeface="Segoe UI" panose="020B0502040204020203" pitchFamily="34" charset="0"/>
                <a:ea typeface="MS PGothic" panose="020B0600070205080204" pitchFamily="34" charset="-128"/>
              </a:endParaRPr>
            </a:p>
          </p:txBody>
        </p:sp>
        <p:sp>
          <p:nvSpPr>
            <p:cNvPr id="11" name="Line 21">
              <a:extLst>
                <a:ext uri="{FF2B5EF4-FFF2-40B4-BE49-F238E27FC236}">
                  <a16:creationId xmlns:a16="http://schemas.microsoft.com/office/drawing/2014/main" id="{5FB1667D-EF76-46B0-B7F6-037A48B532ED}"/>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1327" eaLnBrk="0" fontAlgn="base" hangingPunct="0">
                <a:spcBef>
                  <a:spcPct val="0"/>
                </a:spcBef>
                <a:spcAft>
                  <a:spcPct val="0"/>
                </a:spcAft>
                <a:defRPr/>
              </a:pPr>
              <a:endParaRPr lang="en-US" sz="1730" kern="0" dirty="0">
                <a:solidFill>
                  <a:srgbClr val="FFFFFF"/>
                </a:solidFill>
                <a:latin typeface="Segoe UI" panose="020B0502040204020203" pitchFamily="34" charset="0"/>
                <a:ea typeface="MS PGothic" panose="020B0600070205080204" pitchFamily="34" charset="-128"/>
              </a:endParaRPr>
            </a:p>
          </p:txBody>
        </p:sp>
        <p:sp>
          <p:nvSpPr>
            <p:cNvPr id="12" name="Freeform 22">
              <a:extLst>
                <a:ext uri="{FF2B5EF4-FFF2-40B4-BE49-F238E27FC236}">
                  <a16:creationId xmlns:a16="http://schemas.microsoft.com/office/drawing/2014/main" id="{CAC83A85-1F2D-4FF2-B95D-DA6622A9F221}"/>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1327" eaLnBrk="0" fontAlgn="base" hangingPunct="0">
                <a:spcBef>
                  <a:spcPct val="0"/>
                </a:spcBef>
                <a:spcAft>
                  <a:spcPct val="0"/>
                </a:spcAft>
                <a:defRPr/>
              </a:pPr>
              <a:endParaRPr lang="en-US" sz="1730" kern="0" dirty="0">
                <a:solidFill>
                  <a:srgbClr val="FFFFFF"/>
                </a:solidFill>
                <a:latin typeface="Segoe UI" panose="020B0502040204020203" pitchFamily="34" charset="0"/>
                <a:ea typeface="MS PGothic" panose="020B0600070205080204" pitchFamily="34" charset="-128"/>
              </a:endParaRPr>
            </a:p>
          </p:txBody>
        </p:sp>
        <p:sp>
          <p:nvSpPr>
            <p:cNvPr id="13" name="Line 23">
              <a:extLst>
                <a:ext uri="{FF2B5EF4-FFF2-40B4-BE49-F238E27FC236}">
                  <a16:creationId xmlns:a16="http://schemas.microsoft.com/office/drawing/2014/main" id="{A67EDCF4-CF03-4F66-990E-C29307211E23}"/>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1327" eaLnBrk="0" fontAlgn="base" hangingPunct="0">
                <a:spcBef>
                  <a:spcPct val="0"/>
                </a:spcBef>
                <a:spcAft>
                  <a:spcPct val="0"/>
                </a:spcAft>
                <a:defRPr/>
              </a:pPr>
              <a:endParaRPr lang="en-US" sz="1730" kern="0" dirty="0">
                <a:solidFill>
                  <a:srgbClr val="FFFFFF"/>
                </a:solidFill>
                <a:latin typeface="Segoe UI" panose="020B0502040204020203" pitchFamily="34" charset="0"/>
                <a:ea typeface="MS PGothic" panose="020B0600070205080204" pitchFamily="34" charset="-128"/>
              </a:endParaRPr>
            </a:p>
          </p:txBody>
        </p:sp>
      </p:grpSp>
      <p:grpSp>
        <p:nvGrpSpPr>
          <p:cNvPr id="14" name="Group 13">
            <a:extLst>
              <a:ext uri="{FF2B5EF4-FFF2-40B4-BE49-F238E27FC236}">
                <a16:creationId xmlns:a16="http://schemas.microsoft.com/office/drawing/2014/main" id="{F607DE2D-D205-4FB0-8238-33642F650500}"/>
              </a:ext>
            </a:extLst>
          </p:cNvPr>
          <p:cNvGrpSpPr/>
          <p:nvPr/>
        </p:nvGrpSpPr>
        <p:grpSpPr>
          <a:xfrm>
            <a:off x="263298" y="4536156"/>
            <a:ext cx="377804" cy="377802"/>
            <a:chOff x="2335756" y="3558618"/>
            <a:chExt cx="318744" cy="318742"/>
          </a:xfrm>
        </p:grpSpPr>
        <p:sp>
          <p:nvSpPr>
            <p:cNvPr id="15" name="Freeform 22">
              <a:extLst>
                <a:ext uri="{FF2B5EF4-FFF2-40B4-BE49-F238E27FC236}">
                  <a16:creationId xmlns:a16="http://schemas.microsoft.com/office/drawing/2014/main" id="{289208CC-D165-4D10-8C03-51BB1F5FBD2B}"/>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92"/>
              <a:endParaRPr lang="en-US" sz="2000" dirty="0">
                <a:gradFill>
                  <a:gsLst>
                    <a:gs pos="0">
                      <a:srgbClr val="1A1A1A"/>
                    </a:gs>
                    <a:gs pos="100000">
                      <a:srgbClr val="1A1A1A"/>
                    </a:gs>
                  </a:gsLst>
                  <a:lin ang="5400000" scaled="1"/>
                </a:gradFill>
                <a:latin typeface="Segoe UI"/>
              </a:endParaRPr>
            </a:p>
          </p:txBody>
        </p:sp>
        <p:sp>
          <p:nvSpPr>
            <p:cNvPr id="16" name="Oval 15">
              <a:extLst>
                <a:ext uri="{FF2B5EF4-FFF2-40B4-BE49-F238E27FC236}">
                  <a16:creationId xmlns:a16="http://schemas.microsoft.com/office/drawing/2014/main" id="{A5AF49B7-C510-496F-BEAB-E7A620D07D1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92"/>
              <a:endParaRPr lang="en-US" sz="2000" dirty="0">
                <a:gradFill>
                  <a:gsLst>
                    <a:gs pos="0">
                      <a:srgbClr val="1A1A1A"/>
                    </a:gs>
                    <a:gs pos="100000">
                      <a:srgbClr val="1A1A1A"/>
                    </a:gs>
                  </a:gsLst>
                  <a:lin ang="5400000" scaled="1"/>
                </a:gradFill>
                <a:latin typeface="Segoe UI"/>
              </a:endParaRPr>
            </a:p>
          </p:txBody>
        </p:sp>
      </p:grpSp>
      <p:sp>
        <p:nvSpPr>
          <p:cNvPr id="17" name="arrow_24">
            <a:extLst>
              <a:ext uri="{FF2B5EF4-FFF2-40B4-BE49-F238E27FC236}">
                <a16:creationId xmlns:a16="http://schemas.microsoft.com/office/drawing/2014/main" id="{6E87F043-D339-4AC7-B5F6-F57F3F29508D}"/>
              </a:ext>
            </a:extLst>
          </p:cNvPr>
          <p:cNvSpPr>
            <a:spLocks noChangeAspect="1" noEditPoints="1"/>
          </p:cNvSpPr>
          <p:nvPr/>
        </p:nvSpPr>
        <p:spPr bwMode="auto">
          <a:xfrm>
            <a:off x="277285" y="2356298"/>
            <a:ext cx="399801" cy="30533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92"/>
            <a:endParaRPr lang="en-US" sz="1730" dirty="0">
              <a:solidFill>
                <a:srgbClr val="1A1A1A"/>
              </a:solidFill>
              <a:latin typeface="Segoe UI"/>
            </a:endParaRPr>
          </a:p>
        </p:txBody>
      </p:sp>
      <p:pic>
        <p:nvPicPr>
          <p:cNvPr id="18" name="Picture 17">
            <a:extLst>
              <a:ext uri="{FF2B5EF4-FFF2-40B4-BE49-F238E27FC236}">
                <a16:creationId xmlns:a16="http://schemas.microsoft.com/office/drawing/2014/main" id="{C2573677-5A43-4766-95C3-7E935DC8F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525" y="3042677"/>
            <a:ext cx="393589" cy="418981"/>
          </a:xfrm>
          <a:prstGeom prst="rect">
            <a:avLst/>
          </a:prstGeom>
        </p:spPr>
      </p:pic>
      <p:sp>
        <p:nvSpPr>
          <p:cNvPr id="19" name="Freeform 130">
            <a:extLst>
              <a:ext uri="{FF2B5EF4-FFF2-40B4-BE49-F238E27FC236}">
                <a16:creationId xmlns:a16="http://schemas.microsoft.com/office/drawing/2014/main" id="{8B2356DB-85D1-4442-973C-4D82CCF5571F}"/>
              </a:ext>
            </a:extLst>
          </p:cNvPr>
          <p:cNvSpPr>
            <a:spLocks noChangeAspect="1" noEditPoints="1"/>
          </p:cNvSpPr>
          <p:nvPr/>
        </p:nvSpPr>
        <p:spPr bwMode="black">
          <a:xfrm>
            <a:off x="10036955" y="410899"/>
            <a:ext cx="450869" cy="45661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20" name="Picture 19">
            <a:extLst>
              <a:ext uri="{FF2B5EF4-FFF2-40B4-BE49-F238E27FC236}">
                <a16:creationId xmlns:a16="http://schemas.microsoft.com/office/drawing/2014/main" id="{979EA52D-A206-415F-82F5-ADAC4155E8A8}"/>
              </a:ext>
            </a:extLst>
          </p:cNvPr>
          <p:cNvPicPr>
            <a:picLocks noChangeAspect="1"/>
          </p:cNvPicPr>
          <p:nvPr/>
        </p:nvPicPr>
        <p:blipFill>
          <a:blip r:embed="rId4"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10686601" y="412952"/>
            <a:ext cx="380108" cy="452513"/>
          </a:xfrm>
          <a:prstGeom prst="rect">
            <a:avLst/>
          </a:prstGeom>
        </p:spPr>
      </p:pic>
      <p:sp>
        <p:nvSpPr>
          <p:cNvPr id="21" name="Freeform: Shape 20">
            <a:extLst>
              <a:ext uri="{FF2B5EF4-FFF2-40B4-BE49-F238E27FC236}">
                <a16:creationId xmlns:a16="http://schemas.microsoft.com/office/drawing/2014/main" id="{23342A88-71F7-45CA-9418-6B2E7E9BBBF6}"/>
              </a:ext>
            </a:extLst>
          </p:cNvPr>
          <p:cNvSpPr/>
          <p:nvPr/>
        </p:nvSpPr>
        <p:spPr>
          <a:xfrm>
            <a:off x="11265486" y="407079"/>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solidFill>
            <a:srgbClr val="0078D4"/>
          </a:soli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5880257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28A-7CE3-4402-9E0F-D20AB93CCE36}"/>
              </a:ext>
            </a:extLst>
          </p:cNvPr>
          <p:cNvSpPr>
            <a:spLocks noGrp="1"/>
          </p:cNvSpPr>
          <p:nvPr>
            <p:ph type="title"/>
          </p:nvPr>
        </p:nvSpPr>
        <p:spPr/>
        <p:txBody>
          <a:bodyPr/>
          <a:lstStyle/>
          <a:p>
            <a:r>
              <a:rPr lang="en-US" dirty="0"/>
              <a:t>Along comes the Helmsman</a:t>
            </a:r>
          </a:p>
        </p:txBody>
      </p:sp>
      <p:pic>
        <p:nvPicPr>
          <p:cNvPr id="4" name="Picture 3">
            <a:extLst>
              <a:ext uri="{FF2B5EF4-FFF2-40B4-BE49-F238E27FC236}">
                <a16:creationId xmlns:a16="http://schemas.microsoft.com/office/drawing/2014/main" id="{FA306280-73C1-451E-8CD5-F5F20F7721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2972" y="220674"/>
            <a:ext cx="1036015" cy="769088"/>
          </a:xfrm>
          <a:prstGeom prst="rect">
            <a:avLst/>
          </a:prstGeom>
        </p:spPr>
      </p:pic>
      <p:pic>
        <p:nvPicPr>
          <p:cNvPr id="1026" name="Picture 2" descr="Image result for kubernetes architecture">
            <a:extLst>
              <a:ext uri="{FF2B5EF4-FFF2-40B4-BE49-F238E27FC236}">
                <a16:creationId xmlns:a16="http://schemas.microsoft.com/office/drawing/2014/main" id="{F7F18218-6FEB-43FC-8683-06B17703B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202" y="1011198"/>
            <a:ext cx="7402181" cy="5780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2627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05C4532-5D9D-4EAC-9912-D3E178BD5A23}"/>
              </a:ext>
            </a:extLst>
          </p:cNvPr>
          <p:cNvSpPr/>
          <p:nvPr/>
        </p:nvSpPr>
        <p:spPr>
          <a:xfrm>
            <a:off x="4911536" y="2514098"/>
            <a:ext cx="1635344"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master instance</a:t>
            </a:r>
          </a:p>
        </p:txBody>
      </p:sp>
      <p:sp>
        <p:nvSpPr>
          <p:cNvPr id="98" name="Rectangle 97">
            <a:extLst>
              <a:ext uri="{FF2B5EF4-FFF2-40B4-BE49-F238E27FC236}">
                <a16:creationId xmlns:a16="http://schemas.microsoft.com/office/drawing/2014/main" id="{101CD32D-F54E-4DC8-BDBF-487BFED980BC}"/>
              </a:ext>
            </a:extLst>
          </p:cNvPr>
          <p:cNvSpPr/>
          <p:nvPr/>
        </p:nvSpPr>
        <p:spPr>
          <a:xfrm>
            <a:off x="6277363" y="4526764"/>
            <a:ext cx="224100" cy="276999"/>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Segoe UI Semibold" panose="020B0502040204020203" pitchFamily="34" charset="0"/>
              </a:rPr>
              <a:t>…</a:t>
            </a:r>
          </a:p>
        </p:txBody>
      </p:sp>
      <p:sp>
        <p:nvSpPr>
          <p:cNvPr id="99" name="Rectangle 98">
            <a:extLst>
              <a:ext uri="{FF2B5EF4-FFF2-40B4-BE49-F238E27FC236}">
                <a16:creationId xmlns:a16="http://schemas.microsoft.com/office/drawing/2014/main" id="{AEA873BA-FE0A-4D18-B485-800624E205B7}"/>
              </a:ext>
            </a:extLst>
          </p:cNvPr>
          <p:cNvSpPr/>
          <p:nvPr/>
        </p:nvSpPr>
        <p:spPr>
          <a:xfrm>
            <a:off x="3603228" y="3953235"/>
            <a:ext cx="4251960" cy="1390547"/>
          </a:xfrm>
          <a:prstGeom prst="rect">
            <a:avLst/>
          </a:prstGeom>
          <a:noFill/>
          <a:ln w="9525" cap="flat" cmpd="sng" algn="ctr">
            <a:solidFill>
              <a:schemeClr val="tx1"/>
            </a:solidFill>
            <a:prstDash val="solid"/>
            <a:miter lim="800000"/>
          </a:ln>
          <a:effectLst/>
        </p:spPr>
        <p:txBody>
          <a:bodyPr tIns="91440" rtlCol="0" anchor="t"/>
          <a:lstStyle/>
          <a:p>
            <a:pPr marL="0" marR="0" lvl="0" indent="0" algn="ctr" defTabSz="914444" rtl="0" eaLnBrk="1" fontAlgn="auto" latinLnBrk="0" hangingPunct="1">
              <a:lnSpc>
                <a:spcPct val="100000"/>
              </a:lnSpc>
              <a:spcBef>
                <a:spcPts val="0"/>
              </a:spcBef>
              <a:spcAft>
                <a:spcPts val="0"/>
              </a:spcAft>
              <a:buClrTx/>
              <a:buSzTx/>
              <a:buFontTx/>
              <a:buNone/>
              <a:tabLst/>
              <a:defRPr/>
            </a:pPr>
            <a:r>
              <a:rPr lang="en-US" sz="900" kern="0" dirty="0">
                <a:solidFill>
                  <a:srgbClr val="0078D7"/>
                </a:solidFill>
                <a:latin typeface="Segoe UI Semibold"/>
                <a:cs typeface="Segoe UI Semibold" panose="020B0502040204020203" pitchFamily="34" charset="0"/>
              </a:rPr>
              <a:t>Data lakes with storage</a:t>
            </a: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 pool</a:t>
            </a:r>
          </a:p>
        </p:txBody>
      </p:sp>
      <p:sp>
        <p:nvSpPr>
          <p:cNvPr id="101" name="Rectangle 100">
            <a:extLst>
              <a:ext uri="{FF2B5EF4-FFF2-40B4-BE49-F238E27FC236}">
                <a16:creationId xmlns:a16="http://schemas.microsoft.com/office/drawing/2014/main" id="{5D6FEEDA-D872-48E5-91C4-B1068FDEA12D}"/>
              </a:ext>
            </a:extLst>
          </p:cNvPr>
          <p:cNvSpPr/>
          <p:nvPr/>
        </p:nvSpPr>
        <p:spPr>
          <a:xfrm>
            <a:off x="3603228" y="2899610"/>
            <a:ext cx="4252995" cy="780253"/>
          </a:xfrm>
          <a:prstGeom prst="rect">
            <a:avLst/>
          </a:prstGeom>
          <a:solidFill>
            <a:srgbClr val="F2F2F2"/>
          </a:solidFill>
          <a:ln w="9525" cap="flat" cmpd="sng" algn="ctr">
            <a:solidFill>
              <a:schemeClr val="tx1"/>
            </a:solidFill>
            <a:prstDash val="solid"/>
            <a:miter lim="800000"/>
          </a:ln>
          <a:effectLst/>
        </p:spPr>
        <p:txBody>
          <a:bodyPr tIns="91440" rtlCol="0" anchor="t"/>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Scale performance with compute pool</a:t>
            </a:r>
          </a:p>
        </p:txBody>
      </p:sp>
      <p:sp>
        <p:nvSpPr>
          <p:cNvPr id="103" name="Rectangle 102">
            <a:extLst>
              <a:ext uri="{FF2B5EF4-FFF2-40B4-BE49-F238E27FC236}">
                <a16:creationId xmlns:a16="http://schemas.microsoft.com/office/drawing/2014/main" id="{9F33EFEA-7F89-4BB2-B30C-F9DA9AFFB42C}"/>
              </a:ext>
            </a:extLst>
          </p:cNvPr>
          <p:cNvSpPr/>
          <p:nvPr/>
        </p:nvSpPr>
        <p:spPr>
          <a:xfrm>
            <a:off x="3686808" y="3226210"/>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04" name="Rectangle 103">
            <a:extLst>
              <a:ext uri="{FF2B5EF4-FFF2-40B4-BE49-F238E27FC236}">
                <a16:creationId xmlns:a16="http://schemas.microsoft.com/office/drawing/2014/main" id="{2CA3DA4E-11F5-43FD-8C65-35FDCAFA58E6}"/>
              </a:ext>
            </a:extLst>
          </p:cNvPr>
          <p:cNvSpPr/>
          <p:nvPr/>
        </p:nvSpPr>
        <p:spPr>
          <a:xfrm>
            <a:off x="5084202" y="3225391"/>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05" name="Rectangle 104">
            <a:extLst>
              <a:ext uri="{FF2B5EF4-FFF2-40B4-BE49-F238E27FC236}">
                <a16:creationId xmlns:a16="http://schemas.microsoft.com/office/drawing/2014/main" id="{1BF4E78B-504F-431D-B0BD-FB1E8FC9CBE3}"/>
              </a:ext>
            </a:extLst>
          </p:cNvPr>
          <p:cNvSpPr/>
          <p:nvPr/>
        </p:nvSpPr>
        <p:spPr>
          <a:xfrm>
            <a:off x="6491858" y="3226210"/>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11" name="Rectangle 110">
            <a:extLst>
              <a:ext uri="{FF2B5EF4-FFF2-40B4-BE49-F238E27FC236}">
                <a16:creationId xmlns:a16="http://schemas.microsoft.com/office/drawing/2014/main" id="{4D596032-82C5-4806-8157-EA98E679E0D1}"/>
              </a:ext>
            </a:extLst>
          </p:cNvPr>
          <p:cNvSpPr/>
          <p:nvPr/>
        </p:nvSpPr>
        <p:spPr>
          <a:xfrm>
            <a:off x="3745061" y="4293266"/>
            <a:ext cx="1165058" cy="90320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12" name="Group 111">
            <a:extLst>
              <a:ext uri="{FF2B5EF4-FFF2-40B4-BE49-F238E27FC236}">
                <a16:creationId xmlns:a16="http://schemas.microsoft.com/office/drawing/2014/main" id="{497D6E2B-815B-4F0C-BD54-2D39BF516137}"/>
              </a:ext>
            </a:extLst>
          </p:cNvPr>
          <p:cNvGrpSpPr/>
          <p:nvPr/>
        </p:nvGrpSpPr>
        <p:grpSpPr>
          <a:xfrm>
            <a:off x="3875947" y="4419804"/>
            <a:ext cx="903287" cy="687699"/>
            <a:chOff x="10600872" y="10872580"/>
            <a:chExt cx="903287" cy="687699"/>
          </a:xfrm>
        </p:grpSpPr>
        <p:cxnSp>
          <p:nvCxnSpPr>
            <p:cNvPr id="113" name="Straight Connector 112">
              <a:extLst>
                <a:ext uri="{FF2B5EF4-FFF2-40B4-BE49-F238E27FC236}">
                  <a16:creationId xmlns:a16="http://schemas.microsoft.com/office/drawing/2014/main" id="{5F176124-C74F-4D3A-A1EE-E1E2FAF6723E}"/>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Straight Connector 113">
              <a:extLst>
                <a:ext uri="{FF2B5EF4-FFF2-40B4-BE49-F238E27FC236}">
                  <a16:creationId xmlns:a16="http://schemas.microsoft.com/office/drawing/2014/main" id="{58BE1FE0-B3EA-4CB8-AD7E-BA7E1723EEA9}"/>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15" name="Rectangle 114">
              <a:extLst>
                <a:ext uri="{FF2B5EF4-FFF2-40B4-BE49-F238E27FC236}">
                  <a16:creationId xmlns:a16="http://schemas.microsoft.com/office/drawing/2014/main" id="{BAD35806-C2A8-45A0-9CF9-AA564DB1271C}"/>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16" name="Rectangle 115">
              <a:extLst>
                <a:ext uri="{FF2B5EF4-FFF2-40B4-BE49-F238E27FC236}">
                  <a16:creationId xmlns:a16="http://schemas.microsoft.com/office/drawing/2014/main" id="{6E4BDEF3-E301-4BE0-835E-5E27B9FDC0B6}"/>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17" name="Rectangle 116">
              <a:extLst>
                <a:ext uri="{FF2B5EF4-FFF2-40B4-BE49-F238E27FC236}">
                  <a16:creationId xmlns:a16="http://schemas.microsoft.com/office/drawing/2014/main" id="{E3860A56-DFDC-4034-809A-D42012EDCD9E}"/>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endParaRPr>
            </a:p>
          </p:txBody>
        </p:sp>
      </p:grpSp>
      <p:sp>
        <p:nvSpPr>
          <p:cNvPr id="119" name="TextBox 118">
            <a:extLst>
              <a:ext uri="{FF2B5EF4-FFF2-40B4-BE49-F238E27FC236}">
                <a16:creationId xmlns:a16="http://schemas.microsoft.com/office/drawing/2014/main" id="{ACB8EA31-D411-4677-9BCB-3447C3F6EACC}"/>
              </a:ext>
            </a:extLst>
          </p:cNvPr>
          <p:cNvSpPr txBox="1"/>
          <p:nvPr/>
        </p:nvSpPr>
        <p:spPr>
          <a:xfrm>
            <a:off x="6449935" y="1508510"/>
            <a:ext cx="1002190" cy="246221"/>
          </a:xfrm>
          <a:prstGeom prst="rect">
            <a:avLst/>
          </a:prstGeom>
          <a:noFill/>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Analytics</a:t>
            </a:r>
          </a:p>
        </p:txBody>
      </p:sp>
      <p:cxnSp>
        <p:nvCxnSpPr>
          <p:cNvPr id="120" name="Connector: Elbow 351">
            <a:extLst>
              <a:ext uri="{FF2B5EF4-FFF2-40B4-BE49-F238E27FC236}">
                <a16:creationId xmlns:a16="http://schemas.microsoft.com/office/drawing/2014/main" id="{3A71A569-1E85-45A3-BD0F-25DEFDE237F9}"/>
              </a:ext>
            </a:extLst>
          </p:cNvPr>
          <p:cNvCxnSpPr>
            <a:cxnSpLocks/>
            <a:stCxn id="121" idx="2"/>
            <a:endCxn id="119" idx="2"/>
          </p:cNvCxnSpPr>
          <p:nvPr/>
        </p:nvCxnSpPr>
        <p:spPr>
          <a:xfrm rot="5400000" flipH="1" flipV="1">
            <a:off x="5715169" y="544318"/>
            <a:ext cx="25447" cy="2446273"/>
          </a:xfrm>
          <a:prstGeom prst="bentConnector3">
            <a:avLst>
              <a:gd name="adj1" fmla="val -443840"/>
            </a:avLst>
          </a:prstGeom>
          <a:noFill/>
          <a:ln w="9525" cap="flat" cmpd="sng" algn="ctr">
            <a:solidFill>
              <a:schemeClr val="tx1"/>
            </a:solidFill>
            <a:prstDash val="solid"/>
            <a:headEnd type="none"/>
            <a:tailEnd type="none"/>
          </a:ln>
          <a:effectLst/>
        </p:spPr>
      </p:cxnSp>
      <p:sp>
        <p:nvSpPr>
          <p:cNvPr id="121" name="TextBox 120">
            <a:extLst>
              <a:ext uri="{FF2B5EF4-FFF2-40B4-BE49-F238E27FC236}">
                <a16:creationId xmlns:a16="http://schemas.microsoft.com/office/drawing/2014/main" id="{879FCE73-FEA5-467E-B4CB-B5551C92DDD3}"/>
              </a:ext>
            </a:extLst>
          </p:cNvPr>
          <p:cNvSpPr txBox="1"/>
          <p:nvPr/>
        </p:nvSpPr>
        <p:spPr>
          <a:xfrm>
            <a:off x="3999584" y="1506257"/>
            <a:ext cx="1010345" cy="273921"/>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Custom apps</a:t>
            </a:r>
          </a:p>
        </p:txBody>
      </p:sp>
      <p:sp>
        <p:nvSpPr>
          <p:cNvPr id="122" name="TextBox 121">
            <a:extLst>
              <a:ext uri="{FF2B5EF4-FFF2-40B4-BE49-F238E27FC236}">
                <a16:creationId xmlns:a16="http://schemas.microsoft.com/office/drawing/2014/main" id="{08EF049D-EB45-461F-86AA-853E6779309A}"/>
              </a:ext>
            </a:extLst>
          </p:cNvPr>
          <p:cNvSpPr txBox="1"/>
          <p:nvPr/>
        </p:nvSpPr>
        <p:spPr>
          <a:xfrm>
            <a:off x="5530127" y="1502409"/>
            <a:ext cx="393713" cy="273921"/>
          </a:xfrm>
          <a:prstGeom prst="rect">
            <a:avLst/>
          </a:prstGeom>
          <a:noFill/>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BI</a:t>
            </a:r>
          </a:p>
        </p:txBody>
      </p:sp>
      <p:cxnSp>
        <p:nvCxnSpPr>
          <p:cNvPr id="123" name="Straight Arrow Connector 122">
            <a:extLst>
              <a:ext uri="{FF2B5EF4-FFF2-40B4-BE49-F238E27FC236}">
                <a16:creationId xmlns:a16="http://schemas.microsoft.com/office/drawing/2014/main" id="{DB7D0D5D-4DE6-4653-B36C-D30F769F31E2}"/>
              </a:ext>
            </a:extLst>
          </p:cNvPr>
          <p:cNvCxnSpPr>
            <a:cxnSpLocks/>
            <a:stCxn id="122" idx="2"/>
          </p:cNvCxnSpPr>
          <p:nvPr/>
        </p:nvCxnSpPr>
        <p:spPr>
          <a:xfrm flipH="1">
            <a:off x="5724282" y="1776330"/>
            <a:ext cx="2702" cy="376687"/>
          </a:xfrm>
          <a:prstGeom prst="straightConnector1">
            <a:avLst/>
          </a:prstGeom>
          <a:noFill/>
          <a:ln w="9525" cap="flat" cmpd="sng" algn="ctr">
            <a:solidFill>
              <a:schemeClr val="tx1"/>
            </a:solidFill>
            <a:prstDash val="solid"/>
            <a:headEnd type="none"/>
            <a:tailEnd type="triangle"/>
          </a:ln>
          <a:effectLst/>
        </p:spPr>
      </p:cxnSp>
      <p:grpSp>
        <p:nvGrpSpPr>
          <p:cNvPr id="125" name="Group 124">
            <a:extLst>
              <a:ext uri="{FF2B5EF4-FFF2-40B4-BE49-F238E27FC236}">
                <a16:creationId xmlns:a16="http://schemas.microsoft.com/office/drawing/2014/main" id="{E705C934-4DF7-4D3C-967F-FEABE53C23BA}"/>
              </a:ext>
            </a:extLst>
          </p:cNvPr>
          <p:cNvGrpSpPr/>
          <p:nvPr/>
        </p:nvGrpSpPr>
        <p:grpSpPr>
          <a:xfrm>
            <a:off x="610534" y="3310855"/>
            <a:ext cx="1852369" cy="942491"/>
            <a:chOff x="7455124" y="5518703"/>
            <a:chExt cx="1852369" cy="942491"/>
          </a:xfrm>
        </p:grpSpPr>
        <p:grpSp>
          <p:nvGrpSpPr>
            <p:cNvPr id="126" name="Group 125">
              <a:extLst>
                <a:ext uri="{FF2B5EF4-FFF2-40B4-BE49-F238E27FC236}">
                  <a16:creationId xmlns:a16="http://schemas.microsoft.com/office/drawing/2014/main" id="{90D0F9FF-72B6-40D9-A22F-0D8DF7457C3E}"/>
                </a:ext>
              </a:extLst>
            </p:cNvPr>
            <p:cNvGrpSpPr/>
            <p:nvPr/>
          </p:nvGrpSpPr>
          <p:grpSpPr>
            <a:xfrm>
              <a:off x="7603884" y="5566651"/>
              <a:ext cx="1671839" cy="538647"/>
              <a:chOff x="452416" y="4081130"/>
              <a:chExt cx="1671839" cy="538647"/>
            </a:xfrm>
          </p:grpSpPr>
          <p:sp>
            <p:nvSpPr>
              <p:cNvPr id="128" name="TextBox 127">
                <a:extLst>
                  <a:ext uri="{FF2B5EF4-FFF2-40B4-BE49-F238E27FC236}">
                    <a16:creationId xmlns:a16="http://schemas.microsoft.com/office/drawing/2014/main" id="{667DFE60-5AC0-4C5F-98C1-49AC1E4ED979}"/>
                  </a:ext>
                </a:extLst>
              </p:cNvPr>
              <p:cNvSpPr txBox="1"/>
              <p:nvPr/>
            </p:nvSpPr>
            <p:spPr>
              <a:xfrm>
                <a:off x="452416" y="4081130"/>
                <a:ext cx="1671839" cy="230832"/>
              </a:xfrm>
              <a:prstGeom prst="rect">
                <a:avLst/>
              </a:prstGeom>
              <a:noFill/>
              <a:ln>
                <a:noFill/>
              </a:ln>
            </p:spPr>
            <p:txBody>
              <a:bodyPr wrap="square" lIns="91440" tIns="45720" rIns="91440" bIns="4572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Segoe UI Semibold"/>
                    <a:ea typeface="+mn-ea"/>
                    <a:cs typeface="+mn-cs"/>
                  </a:rPr>
                  <a:t>Any external data source</a:t>
                </a:r>
              </a:p>
            </p:txBody>
          </p:sp>
          <p:pic>
            <p:nvPicPr>
              <p:cNvPr id="132" name="Picture 131">
                <a:extLst>
                  <a:ext uri="{FF2B5EF4-FFF2-40B4-BE49-F238E27FC236}">
                    <a16:creationId xmlns:a16="http://schemas.microsoft.com/office/drawing/2014/main" id="{C8FCB13C-F3C4-4219-B79F-522FA9A85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96" y="4276985"/>
                <a:ext cx="678953" cy="342792"/>
              </a:xfrm>
              <a:prstGeom prst="rect">
                <a:avLst/>
              </a:prstGeom>
              <a:ln>
                <a:noFill/>
              </a:ln>
            </p:spPr>
          </p:pic>
        </p:grpSp>
        <p:sp>
          <p:nvSpPr>
            <p:cNvPr id="127" name="Rectangle 126">
              <a:extLst>
                <a:ext uri="{FF2B5EF4-FFF2-40B4-BE49-F238E27FC236}">
                  <a16:creationId xmlns:a16="http://schemas.microsoft.com/office/drawing/2014/main" id="{D0B6D7D8-7131-4E90-97F6-F151ED14E1A2}"/>
                </a:ext>
              </a:extLst>
            </p:cNvPr>
            <p:cNvSpPr/>
            <p:nvPr/>
          </p:nvSpPr>
          <p:spPr>
            <a:xfrm>
              <a:off x="7455124" y="5518703"/>
              <a:ext cx="1852369" cy="942491"/>
            </a:xfrm>
            <a:prstGeom prst="rect">
              <a:avLst/>
            </a:prstGeom>
            <a:noFill/>
            <a:ln w="952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43A5E"/>
                </a:solidFill>
                <a:effectLst/>
                <a:uLnTx/>
                <a:uFillTx/>
                <a:latin typeface="Segoe UI" panose="020B0502040204020203" pitchFamily="34" charset="0"/>
                <a:ea typeface="+mn-ea"/>
                <a:cs typeface="Segoe UI" panose="020B0502040204020203" pitchFamily="34" charset="0"/>
              </a:endParaRPr>
            </a:p>
          </p:txBody>
        </p:sp>
      </p:grpSp>
      <p:sp>
        <p:nvSpPr>
          <p:cNvPr id="138" name="Rectangle 137">
            <a:extLst>
              <a:ext uri="{FF2B5EF4-FFF2-40B4-BE49-F238E27FC236}">
                <a16:creationId xmlns:a16="http://schemas.microsoft.com/office/drawing/2014/main" id="{4109AA58-AE98-4B75-9E7D-50CF34886E8E}"/>
              </a:ext>
            </a:extLst>
          </p:cNvPr>
          <p:cNvSpPr/>
          <p:nvPr/>
        </p:nvSpPr>
        <p:spPr>
          <a:xfrm>
            <a:off x="5060272" y="4293266"/>
            <a:ext cx="1165058" cy="90320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 </a:t>
            </a:r>
          </a:p>
        </p:txBody>
      </p:sp>
      <p:grpSp>
        <p:nvGrpSpPr>
          <p:cNvPr id="139" name="Group 138">
            <a:extLst>
              <a:ext uri="{FF2B5EF4-FFF2-40B4-BE49-F238E27FC236}">
                <a16:creationId xmlns:a16="http://schemas.microsoft.com/office/drawing/2014/main" id="{A27DA435-8268-4D1B-95E0-43E58CF17674}"/>
              </a:ext>
            </a:extLst>
          </p:cNvPr>
          <p:cNvGrpSpPr/>
          <p:nvPr/>
        </p:nvGrpSpPr>
        <p:grpSpPr>
          <a:xfrm>
            <a:off x="5191158" y="4419804"/>
            <a:ext cx="903287" cy="687699"/>
            <a:chOff x="10600872" y="10872580"/>
            <a:chExt cx="903287" cy="687699"/>
          </a:xfrm>
        </p:grpSpPr>
        <p:cxnSp>
          <p:nvCxnSpPr>
            <p:cNvPr id="140" name="Straight Connector 139">
              <a:extLst>
                <a:ext uri="{FF2B5EF4-FFF2-40B4-BE49-F238E27FC236}">
                  <a16:creationId xmlns:a16="http://schemas.microsoft.com/office/drawing/2014/main" id="{95A30783-9161-41A6-8C2B-16C70C605662}"/>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Straight Connector 140">
              <a:extLst>
                <a:ext uri="{FF2B5EF4-FFF2-40B4-BE49-F238E27FC236}">
                  <a16:creationId xmlns:a16="http://schemas.microsoft.com/office/drawing/2014/main" id="{159EE428-0E61-44C3-B139-25CC55259F9C}"/>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2" name="Rectangle 141">
              <a:extLst>
                <a:ext uri="{FF2B5EF4-FFF2-40B4-BE49-F238E27FC236}">
                  <a16:creationId xmlns:a16="http://schemas.microsoft.com/office/drawing/2014/main" id="{4C6EF3A8-CD84-43C3-9FBA-FF0D3CD677F5}"/>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43" name="Rectangle 142">
              <a:extLst>
                <a:ext uri="{FF2B5EF4-FFF2-40B4-BE49-F238E27FC236}">
                  <a16:creationId xmlns:a16="http://schemas.microsoft.com/office/drawing/2014/main" id="{653749B0-F500-4964-AA5D-67306DD13BBC}"/>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44" name="Rectangle 143">
              <a:extLst>
                <a:ext uri="{FF2B5EF4-FFF2-40B4-BE49-F238E27FC236}">
                  <a16:creationId xmlns:a16="http://schemas.microsoft.com/office/drawing/2014/main" id="{B6EBB783-C5E3-42C7-8CB6-CA8EC2E2E9F6}"/>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endParaRPr>
            </a:p>
          </p:txBody>
        </p:sp>
      </p:grpSp>
      <p:sp>
        <p:nvSpPr>
          <p:cNvPr id="145" name="Rectangle 144">
            <a:extLst>
              <a:ext uri="{FF2B5EF4-FFF2-40B4-BE49-F238E27FC236}">
                <a16:creationId xmlns:a16="http://schemas.microsoft.com/office/drawing/2014/main" id="{36F065D5-522F-4C0F-8568-16A9E43629D8}"/>
              </a:ext>
            </a:extLst>
          </p:cNvPr>
          <p:cNvSpPr/>
          <p:nvPr/>
        </p:nvSpPr>
        <p:spPr>
          <a:xfrm>
            <a:off x="6548707" y="4293266"/>
            <a:ext cx="1165058" cy="90320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 </a:t>
            </a:r>
          </a:p>
        </p:txBody>
      </p:sp>
      <p:grpSp>
        <p:nvGrpSpPr>
          <p:cNvPr id="146" name="Group 145">
            <a:extLst>
              <a:ext uri="{FF2B5EF4-FFF2-40B4-BE49-F238E27FC236}">
                <a16:creationId xmlns:a16="http://schemas.microsoft.com/office/drawing/2014/main" id="{5BB1465A-4F48-4A4A-9259-F91C8554A372}"/>
              </a:ext>
            </a:extLst>
          </p:cNvPr>
          <p:cNvGrpSpPr/>
          <p:nvPr/>
        </p:nvGrpSpPr>
        <p:grpSpPr>
          <a:xfrm>
            <a:off x="6679593" y="4419804"/>
            <a:ext cx="903287" cy="687699"/>
            <a:chOff x="10600872" y="10872580"/>
            <a:chExt cx="903287" cy="687699"/>
          </a:xfrm>
        </p:grpSpPr>
        <p:cxnSp>
          <p:nvCxnSpPr>
            <p:cNvPr id="147" name="Straight Connector 146">
              <a:extLst>
                <a:ext uri="{FF2B5EF4-FFF2-40B4-BE49-F238E27FC236}">
                  <a16:creationId xmlns:a16="http://schemas.microsoft.com/office/drawing/2014/main" id="{27CE8B64-928A-4D8E-9080-F470F669D164}"/>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Straight Connector 147">
              <a:extLst>
                <a:ext uri="{FF2B5EF4-FFF2-40B4-BE49-F238E27FC236}">
                  <a16:creationId xmlns:a16="http://schemas.microsoft.com/office/drawing/2014/main" id="{A9C03FCD-87B2-4420-B9A4-03206101DA14}"/>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9" name="Rectangle 148">
              <a:extLst>
                <a:ext uri="{FF2B5EF4-FFF2-40B4-BE49-F238E27FC236}">
                  <a16:creationId xmlns:a16="http://schemas.microsoft.com/office/drawing/2014/main" id="{D2895D58-98C1-45C7-81DF-48FF76203CDA}"/>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50" name="Rectangle 149">
              <a:extLst>
                <a:ext uri="{FF2B5EF4-FFF2-40B4-BE49-F238E27FC236}">
                  <a16:creationId xmlns:a16="http://schemas.microsoft.com/office/drawing/2014/main" id="{FB79F289-A49D-4F2D-AE51-2FF9E150C4F9}"/>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51" name="Rectangle 150">
              <a:extLst>
                <a:ext uri="{FF2B5EF4-FFF2-40B4-BE49-F238E27FC236}">
                  <a16:creationId xmlns:a16="http://schemas.microsoft.com/office/drawing/2014/main" id="{6097C873-B0CC-459C-8249-034D42D4A94C}"/>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endParaRPr>
            </a:p>
          </p:txBody>
        </p:sp>
      </p:grpSp>
      <p:sp>
        <p:nvSpPr>
          <p:cNvPr id="152" name="Rectangle 151">
            <a:extLst>
              <a:ext uri="{FF2B5EF4-FFF2-40B4-BE49-F238E27FC236}">
                <a16:creationId xmlns:a16="http://schemas.microsoft.com/office/drawing/2014/main" id="{844B853A-7D60-4AD2-ABDB-10A9F647ECB6}"/>
              </a:ext>
            </a:extLst>
          </p:cNvPr>
          <p:cNvSpPr/>
          <p:nvPr/>
        </p:nvSpPr>
        <p:spPr>
          <a:xfrm>
            <a:off x="6287731" y="3225391"/>
            <a:ext cx="254830" cy="276999"/>
          </a:xfrm>
          <a:prstGeom prst="rect">
            <a:avLst/>
          </a:prstGeom>
          <a:noFill/>
          <a:ln w="12700" cap="flat" cmpd="sng" algn="ctr">
            <a:noFill/>
            <a:prstDash val="solid"/>
          </a:ln>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Segoe UI Semibold" panose="020B0502040204020203" pitchFamily="34" charset="0"/>
              </a:rPr>
              <a:t>…</a:t>
            </a:r>
          </a:p>
        </p:txBody>
      </p:sp>
      <p:sp>
        <p:nvSpPr>
          <p:cNvPr id="3" name="Rectangle 2">
            <a:extLst>
              <a:ext uri="{FF2B5EF4-FFF2-40B4-BE49-F238E27FC236}">
                <a16:creationId xmlns:a16="http://schemas.microsoft.com/office/drawing/2014/main" id="{1079EC2D-7FE3-46FD-B46C-A9B3A8D17A65}"/>
              </a:ext>
            </a:extLst>
          </p:cNvPr>
          <p:cNvSpPr/>
          <p:nvPr/>
        </p:nvSpPr>
        <p:spPr bwMode="auto">
          <a:xfrm>
            <a:off x="3454401" y="2140571"/>
            <a:ext cx="7369526" cy="329116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2" name="Straight Arrow Connector 181">
            <a:extLst>
              <a:ext uri="{FF2B5EF4-FFF2-40B4-BE49-F238E27FC236}">
                <a16:creationId xmlns:a16="http://schemas.microsoft.com/office/drawing/2014/main" id="{CD7E1036-C15D-4C94-8DFC-513BE1DDF5C1}"/>
              </a:ext>
            </a:extLst>
          </p:cNvPr>
          <p:cNvCxnSpPr>
            <a:cxnSpLocks/>
            <a:stCxn id="127" idx="3"/>
            <a:endCxn id="3" idx="1"/>
          </p:cNvCxnSpPr>
          <p:nvPr/>
        </p:nvCxnSpPr>
        <p:spPr>
          <a:xfrm>
            <a:off x="2462903" y="3782101"/>
            <a:ext cx="991498" cy="405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8122E48F-1DE6-448B-871D-5958420C53B7}"/>
              </a:ext>
            </a:extLst>
          </p:cNvPr>
          <p:cNvSpPr/>
          <p:nvPr/>
        </p:nvSpPr>
        <p:spPr bwMode="auto">
          <a:xfrm>
            <a:off x="8299625" y="2899610"/>
            <a:ext cx="1223365" cy="1360411"/>
          </a:xfrm>
          <a:prstGeom prst="rect">
            <a:avLst/>
          </a:prstGeom>
          <a:noFill/>
          <a:ln w="95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Languages </a:t>
            </a:r>
          </a:p>
        </p:txBody>
      </p:sp>
      <p:pic>
        <p:nvPicPr>
          <p:cNvPr id="185" name="Picture 184">
            <a:extLst>
              <a:ext uri="{FF2B5EF4-FFF2-40B4-BE49-F238E27FC236}">
                <a16:creationId xmlns:a16="http://schemas.microsoft.com/office/drawing/2014/main" id="{B83C70A0-DE1B-48F8-BC67-509C9259666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062919" y="3399185"/>
            <a:ext cx="290136" cy="336066"/>
          </a:xfrm>
          <a:prstGeom prst="rect">
            <a:avLst/>
          </a:prstGeom>
        </p:spPr>
      </p:pic>
      <p:pic>
        <p:nvPicPr>
          <p:cNvPr id="186" name="Picture 185">
            <a:extLst>
              <a:ext uri="{FF2B5EF4-FFF2-40B4-BE49-F238E27FC236}">
                <a16:creationId xmlns:a16="http://schemas.microsoft.com/office/drawing/2014/main" id="{B68DE10D-771B-41A1-8B96-3267422AC260}"/>
              </a:ext>
            </a:extLst>
          </p:cNvPr>
          <p:cNvPicPr>
            <a:picLocks noChangeAspect="1"/>
          </p:cNvPicPr>
          <p:nvPr/>
        </p:nvPicPr>
        <p:blipFill rotWithShape="1">
          <a:blip r:embed="rId6">
            <a:extLst>
              <a:ext uri="{BEBA8EAE-BF5A-486C-A8C5-ECC9F3942E4B}">
                <a14:imgProps xmlns:a14="http://schemas.microsoft.com/office/drawing/2010/main">
                  <a14:imgLayer>
                    <a14:imgEffect>
                      <a14:brightnessContrast bright="-100000" contrast="100000"/>
                    </a14:imgEffect>
                  </a14:imgLayer>
                </a14:imgProps>
              </a:ext>
              <a:ext uri="{28A0092B-C50C-407E-A947-70E740481C1C}">
                <a14:useLocalDpi xmlns:a14="http://schemas.microsoft.com/office/drawing/2010/main" val="0"/>
              </a:ext>
            </a:extLst>
          </a:blip>
          <a:srcRect t="29128" b="29128"/>
          <a:stretch/>
        </p:blipFill>
        <p:spPr>
          <a:xfrm>
            <a:off x="8398484" y="3189849"/>
            <a:ext cx="435537" cy="181810"/>
          </a:xfrm>
          <a:prstGeom prst="rect">
            <a:avLst/>
          </a:prstGeom>
        </p:spPr>
      </p:pic>
      <p:pic>
        <p:nvPicPr>
          <p:cNvPr id="187" name="Picture 186">
            <a:extLst>
              <a:ext uri="{FF2B5EF4-FFF2-40B4-BE49-F238E27FC236}">
                <a16:creationId xmlns:a16="http://schemas.microsoft.com/office/drawing/2014/main" id="{36798092-A06C-472A-8C82-01B2033BB1F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100278" y="3746747"/>
            <a:ext cx="241403" cy="441364"/>
          </a:xfrm>
          <a:prstGeom prst="rect">
            <a:avLst/>
          </a:prstGeom>
        </p:spPr>
      </p:pic>
      <p:sp>
        <p:nvSpPr>
          <p:cNvPr id="188" name="Freeform: Shape 187">
            <a:extLst>
              <a:ext uri="{FF2B5EF4-FFF2-40B4-BE49-F238E27FC236}">
                <a16:creationId xmlns:a16="http://schemas.microsoft.com/office/drawing/2014/main" id="{1B4756C5-9871-46C7-B0D2-D5621BEF25F6}"/>
              </a:ext>
            </a:extLst>
          </p:cNvPr>
          <p:cNvSpPr/>
          <p:nvPr/>
        </p:nvSpPr>
        <p:spPr bwMode="auto">
          <a:xfrm>
            <a:off x="8405397" y="3438777"/>
            <a:ext cx="406293" cy="119892"/>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89" name="Group 188">
            <a:extLst>
              <a:ext uri="{FF2B5EF4-FFF2-40B4-BE49-F238E27FC236}">
                <a16:creationId xmlns:a16="http://schemas.microsoft.com/office/drawing/2014/main" id="{962C94B3-8CBD-45FC-A4A0-E0BBA8DE4BB9}"/>
              </a:ext>
            </a:extLst>
          </p:cNvPr>
          <p:cNvGrpSpPr/>
          <p:nvPr/>
        </p:nvGrpSpPr>
        <p:grpSpPr>
          <a:xfrm>
            <a:off x="8383289" y="3931197"/>
            <a:ext cx="492631" cy="182783"/>
            <a:chOff x="10668005" y="3091536"/>
            <a:chExt cx="648152" cy="240487"/>
          </a:xfrm>
        </p:grpSpPr>
        <p:pic>
          <p:nvPicPr>
            <p:cNvPr id="195" name="Picture 194">
              <a:extLst>
                <a:ext uri="{FF2B5EF4-FFF2-40B4-BE49-F238E27FC236}">
                  <a16:creationId xmlns:a16="http://schemas.microsoft.com/office/drawing/2014/main" id="{C1D82BBD-4E4B-4B3F-8BC7-9842E4BA7DEF}"/>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0668005" y="3091536"/>
              <a:ext cx="459777" cy="240487"/>
            </a:xfrm>
            <a:prstGeom prst="rect">
              <a:avLst/>
            </a:prstGeom>
          </p:spPr>
        </p:pic>
        <p:sp>
          <p:nvSpPr>
            <p:cNvPr id="196" name="Freeform: Shape 195">
              <a:extLst>
                <a:ext uri="{FF2B5EF4-FFF2-40B4-BE49-F238E27FC236}">
                  <a16:creationId xmlns:a16="http://schemas.microsoft.com/office/drawing/2014/main" id="{80080178-CAB5-4053-B148-051B4AC6D463}"/>
                </a:ext>
              </a:extLst>
            </p:cNvPr>
            <p:cNvSpPr/>
            <p:nvPr/>
          </p:nvSpPr>
          <p:spPr bwMode="auto">
            <a:xfrm>
              <a:off x="11134102" y="3229538"/>
              <a:ext cx="182055" cy="86145"/>
            </a:xfrm>
            <a:custGeom>
              <a:avLst/>
              <a:gdLst>
                <a:gd name="connsiteX0" fmla="*/ 106398 w 1497809"/>
                <a:gd name="connsiteY0" fmla="*/ 9191 h 530850"/>
                <a:gd name="connsiteX1" fmla="*/ 84209 w 1497809"/>
                <a:gd name="connsiteY1" fmla="*/ 19046 h 530850"/>
                <a:gd name="connsiteX2" fmla="*/ 75684 w 1497809"/>
                <a:gd name="connsiteY2" fmla="*/ 44923 h 530850"/>
                <a:gd name="connsiteX3" fmla="*/ 83967 w 1497809"/>
                <a:gd name="connsiteY3" fmla="*/ 70740 h 530850"/>
                <a:gd name="connsiteX4" fmla="*/ 105672 w 1497809"/>
                <a:gd name="connsiteY4" fmla="*/ 80475 h 530850"/>
                <a:gd name="connsiteX5" fmla="*/ 128164 w 1497809"/>
                <a:gd name="connsiteY5" fmla="*/ 71163 h 530850"/>
                <a:gd name="connsiteX6" fmla="*/ 136387 w 1497809"/>
                <a:gd name="connsiteY6" fmla="*/ 45105 h 530850"/>
                <a:gd name="connsiteX7" fmla="*/ 128406 w 1497809"/>
                <a:gd name="connsiteY7" fmla="*/ 18562 h 530850"/>
                <a:gd name="connsiteX8" fmla="*/ 106398 w 1497809"/>
                <a:gd name="connsiteY8" fmla="*/ 9191 h 530850"/>
                <a:gd name="connsiteX9" fmla="*/ 165976 w 1497809"/>
                <a:gd name="connsiteY9" fmla="*/ 1451 h 530850"/>
                <a:gd name="connsiteX10" fmla="*/ 176133 w 1497809"/>
                <a:gd name="connsiteY10" fmla="*/ 1451 h 530850"/>
                <a:gd name="connsiteX11" fmla="*/ 176133 w 1497809"/>
                <a:gd name="connsiteY11" fmla="*/ 78963 h 530850"/>
                <a:gd name="connsiteX12" fmla="*/ 210959 w 1497809"/>
                <a:gd name="connsiteY12" fmla="*/ 78963 h 530850"/>
                <a:gd name="connsiteX13" fmla="*/ 210959 w 1497809"/>
                <a:gd name="connsiteY13" fmla="*/ 88153 h 530850"/>
                <a:gd name="connsiteX14" fmla="*/ 165976 w 1497809"/>
                <a:gd name="connsiteY14" fmla="*/ 88153 h 530850"/>
                <a:gd name="connsiteX15" fmla="*/ 165976 w 1497809"/>
                <a:gd name="connsiteY15" fmla="*/ 1451 h 530850"/>
                <a:gd name="connsiteX16" fmla="*/ 107124 w 1497809"/>
                <a:gd name="connsiteY16" fmla="*/ 0 h 530850"/>
                <a:gd name="connsiteX17" fmla="*/ 136024 w 1497809"/>
                <a:gd name="connsiteY17" fmla="*/ 12093 h 530850"/>
                <a:gd name="connsiteX18" fmla="*/ 147028 w 1497809"/>
                <a:gd name="connsiteY18" fmla="*/ 43714 h 530850"/>
                <a:gd name="connsiteX19" fmla="*/ 135782 w 1497809"/>
                <a:gd name="connsiteY19" fmla="*/ 77270 h 530850"/>
                <a:gd name="connsiteX20" fmla="*/ 130099 w 1497809"/>
                <a:gd name="connsiteY20" fmla="*/ 82349 h 530850"/>
                <a:gd name="connsiteX21" fmla="*/ 154465 w 1497809"/>
                <a:gd name="connsiteY21" fmla="*/ 99822 h 530850"/>
                <a:gd name="connsiteX22" fmla="*/ 136024 w 1497809"/>
                <a:gd name="connsiteY22" fmla="*/ 99822 h 530850"/>
                <a:gd name="connsiteX23" fmla="*/ 119700 w 1497809"/>
                <a:gd name="connsiteY23" fmla="*/ 87609 h 530850"/>
                <a:gd name="connsiteX24" fmla="*/ 105672 w 1497809"/>
                <a:gd name="connsiteY24" fmla="*/ 89604 h 530850"/>
                <a:gd name="connsiteX25" fmla="*/ 76107 w 1497809"/>
                <a:gd name="connsiteY25" fmla="*/ 77451 h 530850"/>
                <a:gd name="connsiteX26" fmla="*/ 65042 w 1497809"/>
                <a:gd name="connsiteY26" fmla="*/ 45830 h 530850"/>
                <a:gd name="connsiteX27" fmla="*/ 76349 w 1497809"/>
                <a:gd name="connsiteY27" fmla="*/ 12455 h 530850"/>
                <a:gd name="connsiteX28" fmla="*/ 107124 w 1497809"/>
                <a:gd name="connsiteY28" fmla="*/ 0 h 530850"/>
                <a:gd name="connsiteX29" fmla="*/ 30231 w 1497809"/>
                <a:gd name="connsiteY29" fmla="*/ 0 h 530850"/>
                <a:gd name="connsiteX30" fmla="*/ 48913 w 1497809"/>
                <a:gd name="connsiteY30" fmla="*/ 3084 h 530850"/>
                <a:gd name="connsiteX31" fmla="*/ 48913 w 1497809"/>
                <a:gd name="connsiteY31" fmla="*/ 14511 h 530850"/>
                <a:gd name="connsiteX32" fmla="*/ 29203 w 1497809"/>
                <a:gd name="connsiteY32" fmla="*/ 9191 h 530850"/>
                <a:gd name="connsiteX33" fmla="*/ 22552 w 1497809"/>
                <a:gd name="connsiteY33" fmla="*/ 9886 h 530850"/>
                <a:gd name="connsiteX34" fmla="*/ 16627 w 1497809"/>
                <a:gd name="connsiteY34" fmla="*/ 12153 h 530850"/>
                <a:gd name="connsiteX35" fmla="*/ 12394 w 1497809"/>
                <a:gd name="connsiteY35" fmla="*/ 16204 h 530850"/>
                <a:gd name="connsiteX36" fmla="*/ 10762 w 1497809"/>
                <a:gd name="connsiteY36" fmla="*/ 22250 h 530850"/>
                <a:gd name="connsiteX37" fmla="*/ 12001 w 1497809"/>
                <a:gd name="connsiteY37" fmla="*/ 27994 h 530850"/>
                <a:gd name="connsiteX38" fmla="*/ 15659 w 1497809"/>
                <a:gd name="connsiteY38" fmla="*/ 32408 h 530850"/>
                <a:gd name="connsiteX39" fmla="*/ 21554 w 1497809"/>
                <a:gd name="connsiteY39" fmla="*/ 36277 h 530850"/>
                <a:gd name="connsiteX40" fmla="*/ 29565 w 1497809"/>
                <a:gd name="connsiteY40" fmla="*/ 40389 h 530850"/>
                <a:gd name="connsiteX41" fmla="*/ 38393 w 1497809"/>
                <a:gd name="connsiteY41" fmla="*/ 45226 h 530850"/>
                <a:gd name="connsiteX42" fmla="*/ 45709 w 1497809"/>
                <a:gd name="connsiteY42" fmla="*/ 50848 h 530850"/>
                <a:gd name="connsiteX43" fmla="*/ 50697 w 1497809"/>
                <a:gd name="connsiteY43" fmla="*/ 57681 h 530850"/>
                <a:gd name="connsiteX44" fmla="*/ 52541 w 1497809"/>
                <a:gd name="connsiteY44" fmla="*/ 66266 h 530850"/>
                <a:gd name="connsiteX45" fmla="*/ 50032 w 1497809"/>
                <a:gd name="connsiteY45" fmla="*/ 77119 h 530850"/>
                <a:gd name="connsiteX46" fmla="*/ 43260 w 1497809"/>
                <a:gd name="connsiteY46" fmla="*/ 84344 h 530850"/>
                <a:gd name="connsiteX47" fmla="*/ 33435 w 1497809"/>
                <a:gd name="connsiteY47" fmla="*/ 88365 h 530850"/>
                <a:gd name="connsiteX48" fmla="*/ 21705 w 1497809"/>
                <a:gd name="connsiteY48" fmla="*/ 89604 h 530850"/>
                <a:gd name="connsiteX49" fmla="*/ 16627 w 1497809"/>
                <a:gd name="connsiteY49" fmla="*/ 89272 h 530850"/>
                <a:gd name="connsiteX50" fmla="*/ 10460 w 1497809"/>
                <a:gd name="connsiteY50" fmla="*/ 88304 h 530850"/>
                <a:gd name="connsiteX51" fmla="*/ 4504 w 1497809"/>
                <a:gd name="connsiteY51" fmla="*/ 86732 h 530850"/>
                <a:gd name="connsiteX52" fmla="*/ 0 w 1497809"/>
                <a:gd name="connsiteY52" fmla="*/ 84646 h 530850"/>
                <a:gd name="connsiteX53" fmla="*/ 0 w 1497809"/>
                <a:gd name="connsiteY53" fmla="*/ 72675 h 530850"/>
                <a:gd name="connsiteX54" fmla="*/ 4927 w 1497809"/>
                <a:gd name="connsiteY54" fmla="*/ 75940 h 530850"/>
                <a:gd name="connsiteX55" fmla="*/ 10974 w 1497809"/>
                <a:gd name="connsiteY55" fmla="*/ 78389 h 530850"/>
                <a:gd name="connsiteX56" fmla="*/ 17352 w 1497809"/>
                <a:gd name="connsiteY56" fmla="*/ 79930 h 530850"/>
                <a:gd name="connsiteX57" fmla="*/ 23277 w 1497809"/>
                <a:gd name="connsiteY57" fmla="*/ 80475 h 530850"/>
                <a:gd name="connsiteX58" fmla="*/ 37274 w 1497809"/>
                <a:gd name="connsiteY58" fmla="*/ 76998 h 530850"/>
                <a:gd name="connsiteX59" fmla="*/ 41900 w 1497809"/>
                <a:gd name="connsiteY59" fmla="*/ 66992 h 530850"/>
                <a:gd name="connsiteX60" fmla="*/ 40358 w 1497809"/>
                <a:gd name="connsiteY60" fmla="*/ 60885 h 530850"/>
                <a:gd name="connsiteX61" fmla="*/ 36095 w 1497809"/>
                <a:gd name="connsiteY61" fmla="*/ 56139 h 530850"/>
                <a:gd name="connsiteX62" fmla="*/ 29656 w 1497809"/>
                <a:gd name="connsiteY62" fmla="*/ 52027 h 530850"/>
                <a:gd name="connsiteX63" fmla="*/ 21645 w 1497809"/>
                <a:gd name="connsiteY63" fmla="*/ 47886 h 530850"/>
                <a:gd name="connsiteX64" fmla="*/ 13180 w 1497809"/>
                <a:gd name="connsiteY64" fmla="*/ 43230 h 530850"/>
                <a:gd name="connsiteX65" fmla="*/ 6348 w 1497809"/>
                <a:gd name="connsiteY65" fmla="*/ 38031 h 530850"/>
                <a:gd name="connsiteX66" fmla="*/ 1783 w 1497809"/>
                <a:gd name="connsiteY66" fmla="*/ 31591 h 530850"/>
                <a:gd name="connsiteX67" fmla="*/ 121 w 1497809"/>
                <a:gd name="connsiteY67" fmla="*/ 23157 h 530850"/>
                <a:gd name="connsiteX68" fmla="*/ 2721 w 1497809"/>
                <a:gd name="connsiteY68" fmla="*/ 12848 h 530850"/>
                <a:gd name="connsiteX69" fmla="*/ 9553 w 1497809"/>
                <a:gd name="connsiteY69" fmla="*/ 5623 h 530850"/>
                <a:gd name="connsiteX70" fmla="*/ 19196 w 1497809"/>
                <a:gd name="connsiteY70" fmla="*/ 1391 h 530850"/>
                <a:gd name="connsiteX71" fmla="*/ 30231 w 1497809"/>
                <a:gd name="connsiteY71" fmla="*/ 0 h 530850"/>
                <a:gd name="connsiteX72" fmla="*/ 437105 w 1497809"/>
                <a:gd name="connsiteY72" fmla="*/ 530850 h 530850"/>
                <a:gd name="connsiteX73" fmla="*/ 1497809 w 1497809"/>
                <a:gd name="connsiteY73" fmla="*/ 530850 h 530850"/>
                <a:gd name="connsiteX74" fmla="*/ 437105 w 1497809"/>
                <a:gd name="connsiteY74" fmla="*/ 530850 h 530850"/>
                <a:gd name="connsiteX0" fmla="*/ 106398 w 210959"/>
                <a:gd name="connsiteY0" fmla="*/ 9191 h 99822"/>
                <a:gd name="connsiteX1" fmla="*/ 84209 w 210959"/>
                <a:gd name="connsiteY1" fmla="*/ 19046 h 99822"/>
                <a:gd name="connsiteX2" fmla="*/ 75684 w 210959"/>
                <a:gd name="connsiteY2" fmla="*/ 44923 h 99822"/>
                <a:gd name="connsiteX3" fmla="*/ 83967 w 210959"/>
                <a:gd name="connsiteY3" fmla="*/ 70740 h 99822"/>
                <a:gd name="connsiteX4" fmla="*/ 105672 w 210959"/>
                <a:gd name="connsiteY4" fmla="*/ 80475 h 99822"/>
                <a:gd name="connsiteX5" fmla="*/ 128164 w 210959"/>
                <a:gd name="connsiteY5" fmla="*/ 71163 h 99822"/>
                <a:gd name="connsiteX6" fmla="*/ 136387 w 210959"/>
                <a:gd name="connsiteY6" fmla="*/ 45105 h 99822"/>
                <a:gd name="connsiteX7" fmla="*/ 128406 w 210959"/>
                <a:gd name="connsiteY7" fmla="*/ 18562 h 99822"/>
                <a:gd name="connsiteX8" fmla="*/ 106398 w 210959"/>
                <a:gd name="connsiteY8" fmla="*/ 9191 h 99822"/>
                <a:gd name="connsiteX9" fmla="*/ 165976 w 210959"/>
                <a:gd name="connsiteY9" fmla="*/ 1451 h 99822"/>
                <a:gd name="connsiteX10" fmla="*/ 176133 w 210959"/>
                <a:gd name="connsiteY10" fmla="*/ 1451 h 99822"/>
                <a:gd name="connsiteX11" fmla="*/ 176133 w 210959"/>
                <a:gd name="connsiteY11" fmla="*/ 78963 h 99822"/>
                <a:gd name="connsiteX12" fmla="*/ 210959 w 210959"/>
                <a:gd name="connsiteY12" fmla="*/ 78963 h 99822"/>
                <a:gd name="connsiteX13" fmla="*/ 210959 w 210959"/>
                <a:gd name="connsiteY13" fmla="*/ 88153 h 99822"/>
                <a:gd name="connsiteX14" fmla="*/ 165976 w 210959"/>
                <a:gd name="connsiteY14" fmla="*/ 88153 h 99822"/>
                <a:gd name="connsiteX15" fmla="*/ 165976 w 210959"/>
                <a:gd name="connsiteY15" fmla="*/ 1451 h 99822"/>
                <a:gd name="connsiteX16" fmla="*/ 107124 w 210959"/>
                <a:gd name="connsiteY16" fmla="*/ 0 h 99822"/>
                <a:gd name="connsiteX17" fmla="*/ 136024 w 210959"/>
                <a:gd name="connsiteY17" fmla="*/ 12093 h 99822"/>
                <a:gd name="connsiteX18" fmla="*/ 147028 w 210959"/>
                <a:gd name="connsiteY18" fmla="*/ 43714 h 99822"/>
                <a:gd name="connsiteX19" fmla="*/ 135782 w 210959"/>
                <a:gd name="connsiteY19" fmla="*/ 77270 h 99822"/>
                <a:gd name="connsiteX20" fmla="*/ 130099 w 210959"/>
                <a:gd name="connsiteY20" fmla="*/ 82349 h 99822"/>
                <a:gd name="connsiteX21" fmla="*/ 154465 w 210959"/>
                <a:gd name="connsiteY21" fmla="*/ 99822 h 99822"/>
                <a:gd name="connsiteX22" fmla="*/ 136024 w 210959"/>
                <a:gd name="connsiteY22" fmla="*/ 99822 h 99822"/>
                <a:gd name="connsiteX23" fmla="*/ 119700 w 210959"/>
                <a:gd name="connsiteY23" fmla="*/ 87609 h 99822"/>
                <a:gd name="connsiteX24" fmla="*/ 105672 w 210959"/>
                <a:gd name="connsiteY24" fmla="*/ 89604 h 99822"/>
                <a:gd name="connsiteX25" fmla="*/ 76107 w 210959"/>
                <a:gd name="connsiteY25" fmla="*/ 77451 h 99822"/>
                <a:gd name="connsiteX26" fmla="*/ 65042 w 210959"/>
                <a:gd name="connsiteY26" fmla="*/ 45830 h 99822"/>
                <a:gd name="connsiteX27" fmla="*/ 76349 w 210959"/>
                <a:gd name="connsiteY27" fmla="*/ 12455 h 99822"/>
                <a:gd name="connsiteX28" fmla="*/ 107124 w 210959"/>
                <a:gd name="connsiteY28" fmla="*/ 0 h 99822"/>
                <a:gd name="connsiteX29" fmla="*/ 30231 w 210959"/>
                <a:gd name="connsiteY29" fmla="*/ 0 h 99822"/>
                <a:gd name="connsiteX30" fmla="*/ 48913 w 210959"/>
                <a:gd name="connsiteY30" fmla="*/ 3084 h 99822"/>
                <a:gd name="connsiteX31" fmla="*/ 48913 w 210959"/>
                <a:gd name="connsiteY31" fmla="*/ 14511 h 99822"/>
                <a:gd name="connsiteX32" fmla="*/ 29203 w 210959"/>
                <a:gd name="connsiteY32" fmla="*/ 9191 h 99822"/>
                <a:gd name="connsiteX33" fmla="*/ 22552 w 210959"/>
                <a:gd name="connsiteY33" fmla="*/ 9886 h 99822"/>
                <a:gd name="connsiteX34" fmla="*/ 16627 w 210959"/>
                <a:gd name="connsiteY34" fmla="*/ 12153 h 99822"/>
                <a:gd name="connsiteX35" fmla="*/ 12394 w 210959"/>
                <a:gd name="connsiteY35" fmla="*/ 16204 h 99822"/>
                <a:gd name="connsiteX36" fmla="*/ 10762 w 210959"/>
                <a:gd name="connsiteY36" fmla="*/ 22250 h 99822"/>
                <a:gd name="connsiteX37" fmla="*/ 12001 w 210959"/>
                <a:gd name="connsiteY37" fmla="*/ 27994 h 99822"/>
                <a:gd name="connsiteX38" fmla="*/ 15659 w 210959"/>
                <a:gd name="connsiteY38" fmla="*/ 32408 h 99822"/>
                <a:gd name="connsiteX39" fmla="*/ 21554 w 210959"/>
                <a:gd name="connsiteY39" fmla="*/ 36277 h 99822"/>
                <a:gd name="connsiteX40" fmla="*/ 29565 w 210959"/>
                <a:gd name="connsiteY40" fmla="*/ 40389 h 99822"/>
                <a:gd name="connsiteX41" fmla="*/ 38393 w 210959"/>
                <a:gd name="connsiteY41" fmla="*/ 45226 h 99822"/>
                <a:gd name="connsiteX42" fmla="*/ 45709 w 210959"/>
                <a:gd name="connsiteY42" fmla="*/ 50848 h 99822"/>
                <a:gd name="connsiteX43" fmla="*/ 50697 w 210959"/>
                <a:gd name="connsiteY43" fmla="*/ 57681 h 99822"/>
                <a:gd name="connsiteX44" fmla="*/ 52541 w 210959"/>
                <a:gd name="connsiteY44" fmla="*/ 66266 h 99822"/>
                <a:gd name="connsiteX45" fmla="*/ 50032 w 210959"/>
                <a:gd name="connsiteY45" fmla="*/ 77119 h 99822"/>
                <a:gd name="connsiteX46" fmla="*/ 43260 w 210959"/>
                <a:gd name="connsiteY46" fmla="*/ 84344 h 99822"/>
                <a:gd name="connsiteX47" fmla="*/ 33435 w 210959"/>
                <a:gd name="connsiteY47" fmla="*/ 88365 h 99822"/>
                <a:gd name="connsiteX48" fmla="*/ 21705 w 210959"/>
                <a:gd name="connsiteY48" fmla="*/ 89604 h 99822"/>
                <a:gd name="connsiteX49" fmla="*/ 16627 w 210959"/>
                <a:gd name="connsiteY49" fmla="*/ 89272 h 99822"/>
                <a:gd name="connsiteX50" fmla="*/ 10460 w 210959"/>
                <a:gd name="connsiteY50" fmla="*/ 88304 h 99822"/>
                <a:gd name="connsiteX51" fmla="*/ 4504 w 210959"/>
                <a:gd name="connsiteY51" fmla="*/ 86732 h 99822"/>
                <a:gd name="connsiteX52" fmla="*/ 0 w 210959"/>
                <a:gd name="connsiteY52" fmla="*/ 84646 h 99822"/>
                <a:gd name="connsiteX53" fmla="*/ 0 w 210959"/>
                <a:gd name="connsiteY53" fmla="*/ 72675 h 99822"/>
                <a:gd name="connsiteX54" fmla="*/ 4927 w 210959"/>
                <a:gd name="connsiteY54" fmla="*/ 75940 h 99822"/>
                <a:gd name="connsiteX55" fmla="*/ 10974 w 210959"/>
                <a:gd name="connsiteY55" fmla="*/ 78389 h 99822"/>
                <a:gd name="connsiteX56" fmla="*/ 17352 w 210959"/>
                <a:gd name="connsiteY56" fmla="*/ 79930 h 99822"/>
                <a:gd name="connsiteX57" fmla="*/ 23277 w 210959"/>
                <a:gd name="connsiteY57" fmla="*/ 80475 h 99822"/>
                <a:gd name="connsiteX58" fmla="*/ 37274 w 210959"/>
                <a:gd name="connsiteY58" fmla="*/ 76998 h 99822"/>
                <a:gd name="connsiteX59" fmla="*/ 41900 w 210959"/>
                <a:gd name="connsiteY59" fmla="*/ 66992 h 99822"/>
                <a:gd name="connsiteX60" fmla="*/ 40358 w 210959"/>
                <a:gd name="connsiteY60" fmla="*/ 60885 h 99822"/>
                <a:gd name="connsiteX61" fmla="*/ 36095 w 210959"/>
                <a:gd name="connsiteY61" fmla="*/ 56139 h 99822"/>
                <a:gd name="connsiteX62" fmla="*/ 29656 w 210959"/>
                <a:gd name="connsiteY62" fmla="*/ 52027 h 99822"/>
                <a:gd name="connsiteX63" fmla="*/ 21645 w 210959"/>
                <a:gd name="connsiteY63" fmla="*/ 47886 h 99822"/>
                <a:gd name="connsiteX64" fmla="*/ 13180 w 210959"/>
                <a:gd name="connsiteY64" fmla="*/ 43230 h 99822"/>
                <a:gd name="connsiteX65" fmla="*/ 6348 w 210959"/>
                <a:gd name="connsiteY65" fmla="*/ 38031 h 99822"/>
                <a:gd name="connsiteX66" fmla="*/ 1783 w 210959"/>
                <a:gd name="connsiteY66" fmla="*/ 31591 h 99822"/>
                <a:gd name="connsiteX67" fmla="*/ 121 w 210959"/>
                <a:gd name="connsiteY67" fmla="*/ 23157 h 99822"/>
                <a:gd name="connsiteX68" fmla="*/ 2721 w 210959"/>
                <a:gd name="connsiteY68" fmla="*/ 12848 h 99822"/>
                <a:gd name="connsiteX69" fmla="*/ 9553 w 210959"/>
                <a:gd name="connsiteY69" fmla="*/ 5623 h 99822"/>
                <a:gd name="connsiteX70" fmla="*/ 19196 w 210959"/>
                <a:gd name="connsiteY70" fmla="*/ 1391 h 99822"/>
                <a:gd name="connsiteX71" fmla="*/ 30231 w 210959"/>
                <a:gd name="connsiteY71" fmla="*/ 0 h 9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10959" h="99822">
                  <a:moveTo>
                    <a:pt x="106398" y="9191"/>
                  </a:moveTo>
                  <a:cubicBezTo>
                    <a:pt x="97288" y="9191"/>
                    <a:pt x="89892" y="12476"/>
                    <a:pt x="84209" y="19046"/>
                  </a:cubicBezTo>
                  <a:cubicBezTo>
                    <a:pt x="78525" y="25616"/>
                    <a:pt x="75684" y="34242"/>
                    <a:pt x="75684" y="44923"/>
                  </a:cubicBezTo>
                  <a:cubicBezTo>
                    <a:pt x="75684" y="55564"/>
                    <a:pt x="78445" y="64170"/>
                    <a:pt x="83967" y="70740"/>
                  </a:cubicBezTo>
                  <a:cubicBezTo>
                    <a:pt x="89529" y="77230"/>
                    <a:pt x="96764" y="80475"/>
                    <a:pt x="105672" y="80475"/>
                  </a:cubicBezTo>
                  <a:cubicBezTo>
                    <a:pt x="115185" y="80475"/>
                    <a:pt x="122682" y="77371"/>
                    <a:pt x="128164" y="71163"/>
                  </a:cubicBezTo>
                  <a:cubicBezTo>
                    <a:pt x="133646" y="64956"/>
                    <a:pt x="136387" y="56270"/>
                    <a:pt x="136387" y="45105"/>
                  </a:cubicBezTo>
                  <a:cubicBezTo>
                    <a:pt x="136387" y="33617"/>
                    <a:pt x="133727" y="24769"/>
                    <a:pt x="128406" y="18562"/>
                  </a:cubicBezTo>
                  <a:cubicBezTo>
                    <a:pt x="123085" y="12314"/>
                    <a:pt x="115749" y="9191"/>
                    <a:pt x="106398" y="9191"/>
                  </a:cubicBezTo>
                  <a:close/>
                  <a:moveTo>
                    <a:pt x="165976" y="1451"/>
                  </a:moveTo>
                  <a:lnTo>
                    <a:pt x="176133" y="1451"/>
                  </a:lnTo>
                  <a:lnTo>
                    <a:pt x="176133" y="78963"/>
                  </a:lnTo>
                  <a:lnTo>
                    <a:pt x="210959" y="78963"/>
                  </a:lnTo>
                  <a:lnTo>
                    <a:pt x="210959" y="88153"/>
                  </a:lnTo>
                  <a:lnTo>
                    <a:pt x="165976" y="88153"/>
                  </a:lnTo>
                  <a:lnTo>
                    <a:pt x="165976" y="1451"/>
                  </a:lnTo>
                  <a:close/>
                  <a:moveTo>
                    <a:pt x="107124" y="0"/>
                  </a:moveTo>
                  <a:cubicBezTo>
                    <a:pt x="119055" y="0"/>
                    <a:pt x="128688" y="4031"/>
                    <a:pt x="136024" y="12093"/>
                  </a:cubicBezTo>
                  <a:cubicBezTo>
                    <a:pt x="143360" y="20154"/>
                    <a:pt x="147028" y="30695"/>
                    <a:pt x="147028" y="43714"/>
                  </a:cubicBezTo>
                  <a:cubicBezTo>
                    <a:pt x="147028" y="57862"/>
                    <a:pt x="143279" y="69047"/>
                    <a:pt x="135782" y="77270"/>
                  </a:cubicBezTo>
                  <a:cubicBezTo>
                    <a:pt x="134009" y="79245"/>
                    <a:pt x="132114" y="80938"/>
                    <a:pt x="130099" y="82349"/>
                  </a:cubicBezTo>
                  <a:lnTo>
                    <a:pt x="154465" y="99822"/>
                  </a:lnTo>
                  <a:lnTo>
                    <a:pt x="136024" y="99822"/>
                  </a:lnTo>
                  <a:lnTo>
                    <a:pt x="119700" y="87609"/>
                  </a:lnTo>
                  <a:cubicBezTo>
                    <a:pt x="115427" y="88939"/>
                    <a:pt x="110751" y="89604"/>
                    <a:pt x="105672" y="89604"/>
                  </a:cubicBezTo>
                  <a:cubicBezTo>
                    <a:pt x="93419" y="89604"/>
                    <a:pt x="83564" y="85553"/>
                    <a:pt x="76107" y="77451"/>
                  </a:cubicBezTo>
                  <a:cubicBezTo>
                    <a:pt x="68731" y="69350"/>
                    <a:pt x="65042" y="58809"/>
                    <a:pt x="65042" y="45830"/>
                  </a:cubicBezTo>
                  <a:cubicBezTo>
                    <a:pt x="65042" y="31843"/>
                    <a:pt x="68811" y="20718"/>
                    <a:pt x="76349" y="12455"/>
                  </a:cubicBezTo>
                  <a:cubicBezTo>
                    <a:pt x="83926" y="4152"/>
                    <a:pt x="94185" y="0"/>
                    <a:pt x="107124" y="0"/>
                  </a:cubicBezTo>
                  <a:close/>
                  <a:moveTo>
                    <a:pt x="30231" y="0"/>
                  </a:moveTo>
                  <a:cubicBezTo>
                    <a:pt x="38776" y="0"/>
                    <a:pt x="45003" y="1028"/>
                    <a:pt x="48913" y="3084"/>
                  </a:cubicBezTo>
                  <a:lnTo>
                    <a:pt x="48913" y="14511"/>
                  </a:lnTo>
                  <a:cubicBezTo>
                    <a:pt x="43794" y="10964"/>
                    <a:pt x="37224" y="9191"/>
                    <a:pt x="29203" y="9191"/>
                  </a:cubicBezTo>
                  <a:cubicBezTo>
                    <a:pt x="26986" y="9191"/>
                    <a:pt x="24769" y="9422"/>
                    <a:pt x="22552" y="9886"/>
                  </a:cubicBezTo>
                  <a:cubicBezTo>
                    <a:pt x="20335" y="10349"/>
                    <a:pt x="18360" y="11105"/>
                    <a:pt x="16627" y="12153"/>
                  </a:cubicBezTo>
                  <a:cubicBezTo>
                    <a:pt x="14894" y="13201"/>
                    <a:pt x="13483" y="14551"/>
                    <a:pt x="12394" y="16204"/>
                  </a:cubicBezTo>
                  <a:cubicBezTo>
                    <a:pt x="11306" y="17857"/>
                    <a:pt x="10762" y="19872"/>
                    <a:pt x="10762" y="22250"/>
                  </a:cubicBezTo>
                  <a:cubicBezTo>
                    <a:pt x="10762" y="24467"/>
                    <a:pt x="11175" y="26382"/>
                    <a:pt x="12001" y="27994"/>
                  </a:cubicBezTo>
                  <a:cubicBezTo>
                    <a:pt x="12828" y="29606"/>
                    <a:pt x="14047" y="31078"/>
                    <a:pt x="15659" y="32408"/>
                  </a:cubicBezTo>
                  <a:cubicBezTo>
                    <a:pt x="17272" y="33738"/>
                    <a:pt x="19237" y="35028"/>
                    <a:pt x="21554" y="36277"/>
                  </a:cubicBezTo>
                  <a:cubicBezTo>
                    <a:pt x="23872" y="37527"/>
                    <a:pt x="26542" y="38897"/>
                    <a:pt x="29565" y="40389"/>
                  </a:cubicBezTo>
                  <a:cubicBezTo>
                    <a:pt x="32669" y="41920"/>
                    <a:pt x="35612" y="43533"/>
                    <a:pt x="38393" y="45226"/>
                  </a:cubicBezTo>
                  <a:cubicBezTo>
                    <a:pt x="41174" y="46918"/>
                    <a:pt x="43613" y="48793"/>
                    <a:pt x="45709" y="50848"/>
                  </a:cubicBezTo>
                  <a:cubicBezTo>
                    <a:pt x="47805" y="52904"/>
                    <a:pt x="49467" y="55181"/>
                    <a:pt x="50697" y="57681"/>
                  </a:cubicBezTo>
                  <a:cubicBezTo>
                    <a:pt x="51926" y="60180"/>
                    <a:pt x="52541" y="63041"/>
                    <a:pt x="52541" y="66266"/>
                  </a:cubicBezTo>
                  <a:cubicBezTo>
                    <a:pt x="52541" y="70539"/>
                    <a:pt x="51704" y="74156"/>
                    <a:pt x="50032" y="77119"/>
                  </a:cubicBezTo>
                  <a:cubicBezTo>
                    <a:pt x="48359" y="80082"/>
                    <a:pt x="46102" y="82490"/>
                    <a:pt x="43260" y="84344"/>
                  </a:cubicBezTo>
                  <a:cubicBezTo>
                    <a:pt x="40418" y="86198"/>
                    <a:pt x="37143" y="87538"/>
                    <a:pt x="33435" y="88365"/>
                  </a:cubicBezTo>
                  <a:cubicBezTo>
                    <a:pt x="29727" y="89191"/>
                    <a:pt x="25817" y="89604"/>
                    <a:pt x="21705" y="89604"/>
                  </a:cubicBezTo>
                  <a:cubicBezTo>
                    <a:pt x="20335" y="89604"/>
                    <a:pt x="18642" y="89493"/>
                    <a:pt x="16627" y="89272"/>
                  </a:cubicBezTo>
                  <a:cubicBezTo>
                    <a:pt x="14611" y="89050"/>
                    <a:pt x="12556" y="88728"/>
                    <a:pt x="10460" y="88304"/>
                  </a:cubicBezTo>
                  <a:cubicBezTo>
                    <a:pt x="8364" y="87881"/>
                    <a:pt x="6379" y="87357"/>
                    <a:pt x="4504" y="86732"/>
                  </a:cubicBezTo>
                  <a:cubicBezTo>
                    <a:pt x="2630" y="86108"/>
                    <a:pt x="1128" y="85412"/>
                    <a:pt x="0" y="84646"/>
                  </a:cubicBezTo>
                  <a:lnTo>
                    <a:pt x="0" y="72675"/>
                  </a:lnTo>
                  <a:cubicBezTo>
                    <a:pt x="1370" y="73884"/>
                    <a:pt x="3013" y="74973"/>
                    <a:pt x="4927" y="75940"/>
                  </a:cubicBezTo>
                  <a:cubicBezTo>
                    <a:pt x="6842" y="76907"/>
                    <a:pt x="8857" y="77724"/>
                    <a:pt x="10974" y="78389"/>
                  </a:cubicBezTo>
                  <a:cubicBezTo>
                    <a:pt x="13090" y="79054"/>
                    <a:pt x="15216" y="79568"/>
                    <a:pt x="17352" y="79930"/>
                  </a:cubicBezTo>
                  <a:cubicBezTo>
                    <a:pt x="19489" y="80293"/>
                    <a:pt x="21464" y="80475"/>
                    <a:pt x="23277" y="80475"/>
                  </a:cubicBezTo>
                  <a:cubicBezTo>
                    <a:pt x="29525" y="80475"/>
                    <a:pt x="34191" y="79316"/>
                    <a:pt x="37274" y="76998"/>
                  </a:cubicBezTo>
                  <a:cubicBezTo>
                    <a:pt x="40358" y="74680"/>
                    <a:pt x="41900" y="71345"/>
                    <a:pt x="41900" y="66992"/>
                  </a:cubicBezTo>
                  <a:cubicBezTo>
                    <a:pt x="41900" y="64654"/>
                    <a:pt x="41386" y="62618"/>
                    <a:pt x="40358" y="60885"/>
                  </a:cubicBezTo>
                  <a:cubicBezTo>
                    <a:pt x="39330" y="59152"/>
                    <a:pt x="37909" y="57570"/>
                    <a:pt x="36095" y="56139"/>
                  </a:cubicBezTo>
                  <a:cubicBezTo>
                    <a:pt x="34281" y="54708"/>
                    <a:pt x="32135" y="53337"/>
                    <a:pt x="29656" y="52027"/>
                  </a:cubicBezTo>
                  <a:cubicBezTo>
                    <a:pt x="27177" y="50717"/>
                    <a:pt x="24507" y="49337"/>
                    <a:pt x="21645" y="47886"/>
                  </a:cubicBezTo>
                  <a:cubicBezTo>
                    <a:pt x="18622" y="46354"/>
                    <a:pt x="15800" y="44802"/>
                    <a:pt x="13180" y="43230"/>
                  </a:cubicBezTo>
                  <a:cubicBezTo>
                    <a:pt x="10560" y="41658"/>
                    <a:pt x="8283" y="39925"/>
                    <a:pt x="6348" y="38031"/>
                  </a:cubicBezTo>
                  <a:cubicBezTo>
                    <a:pt x="4414" y="36136"/>
                    <a:pt x="2892" y="33990"/>
                    <a:pt x="1783" y="31591"/>
                  </a:cubicBezTo>
                  <a:cubicBezTo>
                    <a:pt x="675" y="29193"/>
                    <a:pt x="121" y="26382"/>
                    <a:pt x="121" y="23157"/>
                  </a:cubicBezTo>
                  <a:cubicBezTo>
                    <a:pt x="121" y="19207"/>
                    <a:pt x="987" y="15771"/>
                    <a:pt x="2721" y="12848"/>
                  </a:cubicBezTo>
                  <a:cubicBezTo>
                    <a:pt x="4454" y="9926"/>
                    <a:pt x="6731" y="7518"/>
                    <a:pt x="9553" y="5623"/>
                  </a:cubicBezTo>
                  <a:cubicBezTo>
                    <a:pt x="12374" y="3729"/>
                    <a:pt x="15589" y="2318"/>
                    <a:pt x="19196" y="1391"/>
                  </a:cubicBezTo>
                  <a:cubicBezTo>
                    <a:pt x="22804" y="464"/>
                    <a:pt x="26482" y="0"/>
                    <a:pt x="30231" y="0"/>
                  </a:cubicBez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E6E6E6">
                    <a:lumMod val="10000"/>
                  </a:srgbClr>
                </a:solidFill>
                <a:effectLst/>
                <a:uLnTx/>
                <a:uFillTx/>
                <a:latin typeface="Segoe UI"/>
                <a:ea typeface="+mn-ea"/>
                <a:cs typeface="+mn-cs"/>
              </a:endParaRPr>
            </a:p>
          </p:txBody>
        </p:sp>
      </p:grpSp>
      <p:grpSp>
        <p:nvGrpSpPr>
          <p:cNvPr id="190" name="Group 4">
            <a:extLst>
              <a:ext uri="{FF2B5EF4-FFF2-40B4-BE49-F238E27FC236}">
                <a16:creationId xmlns:a16="http://schemas.microsoft.com/office/drawing/2014/main" id="{13F41FA2-23E0-4CCD-9C9F-FACA54D6E88F}"/>
              </a:ext>
            </a:extLst>
          </p:cNvPr>
          <p:cNvGrpSpPr>
            <a:grpSpLocks noChangeAspect="1"/>
          </p:cNvGrpSpPr>
          <p:nvPr/>
        </p:nvGrpSpPr>
        <p:grpSpPr bwMode="auto">
          <a:xfrm>
            <a:off x="8456724" y="3635878"/>
            <a:ext cx="270438" cy="198745"/>
            <a:chOff x="4414" y="3673"/>
            <a:chExt cx="298" cy="219"/>
          </a:xfrm>
          <a:solidFill>
            <a:schemeClr val="tx1"/>
          </a:solidFill>
        </p:grpSpPr>
        <p:sp>
          <p:nvSpPr>
            <p:cNvPr id="192" name="Freeform 5">
              <a:extLst>
                <a:ext uri="{FF2B5EF4-FFF2-40B4-BE49-F238E27FC236}">
                  <a16:creationId xmlns:a16="http://schemas.microsoft.com/office/drawing/2014/main" id="{55E78CD4-6443-417B-9D95-4272B179F4B2}"/>
                </a:ext>
              </a:extLst>
            </p:cNvPr>
            <p:cNvSpPr>
              <a:spLocks/>
            </p:cNvSpPr>
            <p:nvPr/>
          </p:nvSpPr>
          <p:spPr bwMode="auto">
            <a:xfrm>
              <a:off x="4414" y="3673"/>
              <a:ext cx="298" cy="189"/>
            </a:xfrm>
            <a:custGeom>
              <a:avLst/>
              <a:gdLst>
                <a:gd name="T0" fmla="*/ 1200 w 2400"/>
                <a:gd name="T1" fmla="*/ 0 h 1527"/>
                <a:gd name="T2" fmla="*/ 0 w 2400"/>
                <a:gd name="T3" fmla="*/ 775 h 1527"/>
                <a:gd name="T4" fmla="*/ 911 w 2400"/>
                <a:gd name="T5" fmla="*/ 1527 h 1527"/>
                <a:gd name="T6" fmla="*/ 911 w 2400"/>
                <a:gd name="T7" fmla="*/ 1329 h 1527"/>
                <a:gd name="T8" fmla="*/ 472 w 2400"/>
                <a:gd name="T9" fmla="*/ 860 h 1527"/>
                <a:gd name="T10" fmla="*/ 1411 w 2400"/>
                <a:gd name="T11" fmla="*/ 306 h 1527"/>
                <a:gd name="T12" fmla="*/ 2350 w 2400"/>
                <a:gd name="T13" fmla="*/ 860 h 1527"/>
                <a:gd name="T14" fmla="*/ 2087 w 2400"/>
                <a:gd name="T15" fmla="*/ 1244 h 1527"/>
                <a:gd name="T16" fmla="*/ 2098 w 2400"/>
                <a:gd name="T17" fmla="*/ 1265 h 1527"/>
                <a:gd name="T18" fmla="*/ 2106 w 2400"/>
                <a:gd name="T19" fmla="*/ 1283 h 1527"/>
                <a:gd name="T20" fmla="*/ 2400 w 2400"/>
                <a:gd name="T21" fmla="*/ 775 h 1527"/>
                <a:gd name="T22" fmla="*/ 1200 w 2400"/>
                <a:gd name="T23" fmla="*/ 0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0" h="1527">
                  <a:moveTo>
                    <a:pt x="1200" y="0"/>
                  </a:moveTo>
                  <a:cubicBezTo>
                    <a:pt x="537" y="0"/>
                    <a:pt x="0" y="347"/>
                    <a:pt x="0" y="775"/>
                  </a:cubicBezTo>
                  <a:cubicBezTo>
                    <a:pt x="0" y="1139"/>
                    <a:pt x="388" y="1444"/>
                    <a:pt x="911" y="1527"/>
                  </a:cubicBezTo>
                  <a:cubicBezTo>
                    <a:pt x="911" y="1329"/>
                    <a:pt x="911" y="1329"/>
                    <a:pt x="911" y="1329"/>
                  </a:cubicBezTo>
                  <a:cubicBezTo>
                    <a:pt x="647" y="1231"/>
                    <a:pt x="472" y="1058"/>
                    <a:pt x="472" y="860"/>
                  </a:cubicBezTo>
                  <a:cubicBezTo>
                    <a:pt x="472" y="554"/>
                    <a:pt x="892" y="306"/>
                    <a:pt x="1411" y="306"/>
                  </a:cubicBezTo>
                  <a:cubicBezTo>
                    <a:pt x="1930" y="306"/>
                    <a:pt x="2350" y="554"/>
                    <a:pt x="2350" y="860"/>
                  </a:cubicBezTo>
                  <a:cubicBezTo>
                    <a:pt x="2350" y="1009"/>
                    <a:pt x="2250" y="1145"/>
                    <a:pt x="2087" y="1244"/>
                  </a:cubicBezTo>
                  <a:cubicBezTo>
                    <a:pt x="2093" y="1254"/>
                    <a:pt x="2096" y="1262"/>
                    <a:pt x="2098" y="1265"/>
                  </a:cubicBezTo>
                  <a:cubicBezTo>
                    <a:pt x="2101" y="1271"/>
                    <a:pt x="2104" y="1277"/>
                    <a:pt x="2106" y="1283"/>
                  </a:cubicBezTo>
                  <a:cubicBezTo>
                    <a:pt x="2289" y="1147"/>
                    <a:pt x="2400" y="969"/>
                    <a:pt x="2400" y="775"/>
                  </a:cubicBezTo>
                  <a:cubicBezTo>
                    <a:pt x="2400" y="347"/>
                    <a:pt x="1863" y="0"/>
                    <a:pt x="120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3" name="Freeform 6">
              <a:extLst>
                <a:ext uri="{FF2B5EF4-FFF2-40B4-BE49-F238E27FC236}">
                  <a16:creationId xmlns:a16="http://schemas.microsoft.com/office/drawing/2014/main" id="{549F7C58-56D6-43F2-AC8C-EABA8B79327A}"/>
                </a:ext>
              </a:extLst>
            </p:cNvPr>
            <p:cNvSpPr>
              <a:spLocks/>
            </p:cNvSpPr>
            <p:nvPr/>
          </p:nvSpPr>
          <p:spPr bwMode="auto">
            <a:xfrm>
              <a:off x="4584" y="3845"/>
              <a:ext cx="41" cy="19"/>
            </a:xfrm>
            <a:custGeom>
              <a:avLst/>
              <a:gdLst>
                <a:gd name="T0" fmla="*/ 303 w 329"/>
                <a:gd name="T1" fmla="*/ 0 h 150"/>
                <a:gd name="T2" fmla="*/ 45 w 329"/>
                <a:gd name="T3" fmla="*/ 21 h 150"/>
                <a:gd name="T4" fmla="*/ 0 w 329"/>
                <a:gd name="T5" fmla="*/ 20 h 150"/>
                <a:gd name="T6" fmla="*/ 0 w 329"/>
                <a:gd name="T7" fmla="*/ 150 h 150"/>
                <a:gd name="T8" fmla="*/ 329 w 329"/>
                <a:gd name="T9" fmla="*/ 88 h 150"/>
                <a:gd name="T10" fmla="*/ 323 w 329"/>
                <a:gd name="T11" fmla="*/ 33 h 150"/>
                <a:gd name="T12" fmla="*/ 303 w 329"/>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329" h="150">
                  <a:moveTo>
                    <a:pt x="303" y="0"/>
                  </a:moveTo>
                  <a:cubicBezTo>
                    <a:pt x="221" y="14"/>
                    <a:pt x="135" y="21"/>
                    <a:pt x="45" y="21"/>
                  </a:cubicBezTo>
                  <a:cubicBezTo>
                    <a:pt x="30" y="21"/>
                    <a:pt x="15" y="21"/>
                    <a:pt x="0" y="20"/>
                  </a:cubicBezTo>
                  <a:cubicBezTo>
                    <a:pt x="0" y="150"/>
                    <a:pt x="0" y="150"/>
                    <a:pt x="0" y="150"/>
                  </a:cubicBezTo>
                  <a:cubicBezTo>
                    <a:pt x="116" y="139"/>
                    <a:pt x="226" y="118"/>
                    <a:pt x="329" y="88"/>
                  </a:cubicBezTo>
                  <a:cubicBezTo>
                    <a:pt x="327" y="64"/>
                    <a:pt x="325" y="42"/>
                    <a:pt x="323" y="33"/>
                  </a:cubicBezTo>
                  <a:cubicBezTo>
                    <a:pt x="317" y="22"/>
                    <a:pt x="310" y="11"/>
                    <a:pt x="3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4" name="Freeform 7">
              <a:extLst>
                <a:ext uri="{FF2B5EF4-FFF2-40B4-BE49-F238E27FC236}">
                  <a16:creationId xmlns:a16="http://schemas.microsoft.com/office/drawing/2014/main" id="{6444E419-4413-488E-857D-5CE448A4B82B}"/>
                </a:ext>
              </a:extLst>
            </p:cNvPr>
            <p:cNvSpPr>
              <a:spLocks noEditPoints="1"/>
            </p:cNvSpPr>
            <p:nvPr/>
          </p:nvSpPr>
          <p:spPr bwMode="auto">
            <a:xfrm>
              <a:off x="4534" y="3729"/>
              <a:ext cx="146" cy="163"/>
            </a:xfrm>
            <a:custGeom>
              <a:avLst/>
              <a:gdLst>
                <a:gd name="T0" fmla="*/ 1087 w 1176"/>
                <a:gd name="T1" fmla="*/ 853 h 1320"/>
                <a:gd name="T2" fmla="*/ 1085 w 1176"/>
                <a:gd name="T3" fmla="*/ 848 h 1320"/>
                <a:gd name="T4" fmla="*/ 1082 w 1176"/>
                <a:gd name="T5" fmla="*/ 842 h 1320"/>
                <a:gd name="T6" fmla="*/ 1082 w 1176"/>
                <a:gd name="T7" fmla="*/ 842 h 1320"/>
                <a:gd name="T8" fmla="*/ 925 w 1176"/>
                <a:gd name="T9" fmla="*/ 705 h 1320"/>
                <a:gd name="T10" fmla="*/ 777 w 1176"/>
                <a:gd name="T11" fmla="*/ 0 h 1320"/>
                <a:gd name="T12" fmla="*/ 0 w 1176"/>
                <a:gd name="T13" fmla="*/ 898 h 1320"/>
                <a:gd name="T14" fmla="*/ 0 w 1176"/>
                <a:gd name="T15" fmla="*/ 1320 h 1320"/>
                <a:gd name="T16" fmla="*/ 343 w 1176"/>
                <a:gd name="T17" fmla="*/ 1097 h 1320"/>
                <a:gd name="T18" fmla="*/ 343 w 1176"/>
                <a:gd name="T19" fmla="*/ 835 h 1320"/>
                <a:gd name="T20" fmla="*/ 706 w 1176"/>
                <a:gd name="T21" fmla="*/ 860 h 1320"/>
                <a:gd name="T22" fmla="*/ 771 w 1176"/>
                <a:gd name="T23" fmla="*/ 950 h 1320"/>
                <a:gd name="T24" fmla="*/ 774 w 1176"/>
                <a:gd name="T25" fmla="*/ 955 h 1320"/>
                <a:gd name="T26" fmla="*/ 775 w 1176"/>
                <a:gd name="T27" fmla="*/ 957 h 1320"/>
                <a:gd name="T28" fmla="*/ 775 w 1176"/>
                <a:gd name="T29" fmla="*/ 959 h 1320"/>
                <a:gd name="T30" fmla="*/ 776 w 1176"/>
                <a:gd name="T31" fmla="*/ 962 h 1320"/>
                <a:gd name="T32" fmla="*/ 777 w 1176"/>
                <a:gd name="T33" fmla="*/ 964 h 1320"/>
                <a:gd name="T34" fmla="*/ 777 w 1176"/>
                <a:gd name="T35" fmla="*/ 967 h 1320"/>
                <a:gd name="T36" fmla="*/ 778 w 1176"/>
                <a:gd name="T37" fmla="*/ 971 h 1320"/>
                <a:gd name="T38" fmla="*/ 778 w 1176"/>
                <a:gd name="T39" fmla="*/ 974 h 1320"/>
                <a:gd name="T40" fmla="*/ 779 w 1176"/>
                <a:gd name="T41" fmla="*/ 978 h 1320"/>
                <a:gd name="T42" fmla="*/ 779 w 1176"/>
                <a:gd name="T43" fmla="*/ 983 h 1320"/>
                <a:gd name="T44" fmla="*/ 780 w 1176"/>
                <a:gd name="T45" fmla="*/ 987 h 1320"/>
                <a:gd name="T46" fmla="*/ 780 w 1176"/>
                <a:gd name="T47" fmla="*/ 992 h 1320"/>
                <a:gd name="T48" fmla="*/ 781 w 1176"/>
                <a:gd name="T49" fmla="*/ 997 h 1320"/>
                <a:gd name="T50" fmla="*/ 781 w 1176"/>
                <a:gd name="T51" fmla="*/ 1003 h 1320"/>
                <a:gd name="T52" fmla="*/ 783 w 1176"/>
                <a:gd name="T53" fmla="*/ 1014 h 1320"/>
                <a:gd name="T54" fmla="*/ 1176 w 1176"/>
                <a:gd name="T55" fmla="*/ 1320 h 1320"/>
                <a:gd name="T56" fmla="*/ 1089 w 1176"/>
                <a:gd name="T57" fmla="*/ 859 h 1320"/>
                <a:gd name="T58" fmla="*/ 344 w 1176"/>
                <a:gd name="T59" fmla="*/ 567 h 1320"/>
                <a:gd name="T60" fmla="*/ 647 w 1176"/>
                <a:gd name="T61" fmla="*/ 286 h 1320"/>
                <a:gd name="T62" fmla="*/ 647 w 1176"/>
                <a:gd name="T63" fmla="*/ 567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6" h="1320">
                  <a:moveTo>
                    <a:pt x="1089" y="859"/>
                  </a:moveTo>
                  <a:cubicBezTo>
                    <a:pt x="1088" y="857"/>
                    <a:pt x="1088" y="855"/>
                    <a:pt x="1087" y="853"/>
                  </a:cubicBezTo>
                  <a:cubicBezTo>
                    <a:pt x="1087" y="853"/>
                    <a:pt x="1087" y="853"/>
                    <a:pt x="1087" y="853"/>
                  </a:cubicBezTo>
                  <a:cubicBezTo>
                    <a:pt x="1086" y="851"/>
                    <a:pt x="1086" y="849"/>
                    <a:pt x="1085" y="848"/>
                  </a:cubicBezTo>
                  <a:cubicBezTo>
                    <a:pt x="1085" y="847"/>
                    <a:pt x="1084" y="847"/>
                    <a:pt x="1084" y="846"/>
                  </a:cubicBezTo>
                  <a:cubicBezTo>
                    <a:pt x="1084" y="845"/>
                    <a:pt x="1083" y="843"/>
                    <a:pt x="1082" y="842"/>
                  </a:cubicBezTo>
                  <a:cubicBezTo>
                    <a:pt x="1082" y="842"/>
                    <a:pt x="1082" y="842"/>
                    <a:pt x="1082" y="842"/>
                  </a:cubicBezTo>
                  <a:cubicBezTo>
                    <a:pt x="1082" y="842"/>
                    <a:pt x="1082" y="842"/>
                    <a:pt x="1082" y="842"/>
                  </a:cubicBezTo>
                  <a:cubicBezTo>
                    <a:pt x="1079" y="837"/>
                    <a:pt x="1051" y="780"/>
                    <a:pt x="1021" y="752"/>
                  </a:cubicBezTo>
                  <a:cubicBezTo>
                    <a:pt x="989" y="723"/>
                    <a:pt x="925" y="705"/>
                    <a:pt x="925" y="705"/>
                  </a:cubicBezTo>
                  <a:cubicBezTo>
                    <a:pt x="925" y="705"/>
                    <a:pt x="1131" y="702"/>
                    <a:pt x="1131" y="355"/>
                  </a:cubicBezTo>
                  <a:cubicBezTo>
                    <a:pt x="1131" y="7"/>
                    <a:pt x="777" y="0"/>
                    <a:pt x="777" y="0"/>
                  </a:cubicBezTo>
                  <a:cubicBezTo>
                    <a:pt x="777" y="0"/>
                    <a:pt x="777" y="0"/>
                    <a:pt x="0" y="0"/>
                  </a:cubicBezTo>
                  <a:cubicBezTo>
                    <a:pt x="0" y="0"/>
                    <a:pt x="0" y="0"/>
                    <a:pt x="0" y="898"/>
                  </a:cubicBezTo>
                  <a:cubicBezTo>
                    <a:pt x="0" y="957"/>
                    <a:pt x="0" y="1019"/>
                    <a:pt x="0" y="1085"/>
                  </a:cubicBezTo>
                  <a:cubicBezTo>
                    <a:pt x="0" y="1159"/>
                    <a:pt x="0" y="1237"/>
                    <a:pt x="0" y="1320"/>
                  </a:cubicBezTo>
                  <a:cubicBezTo>
                    <a:pt x="0" y="1320"/>
                    <a:pt x="0" y="1320"/>
                    <a:pt x="343" y="1320"/>
                  </a:cubicBezTo>
                  <a:cubicBezTo>
                    <a:pt x="343" y="1320"/>
                    <a:pt x="343" y="1320"/>
                    <a:pt x="343" y="1097"/>
                  </a:cubicBezTo>
                  <a:cubicBezTo>
                    <a:pt x="343" y="1058"/>
                    <a:pt x="343" y="1013"/>
                    <a:pt x="343" y="961"/>
                  </a:cubicBezTo>
                  <a:cubicBezTo>
                    <a:pt x="343" y="923"/>
                    <a:pt x="343" y="881"/>
                    <a:pt x="343" y="835"/>
                  </a:cubicBezTo>
                  <a:cubicBezTo>
                    <a:pt x="343" y="835"/>
                    <a:pt x="628" y="835"/>
                    <a:pt x="642" y="835"/>
                  </a:cubicBezTo>
                  <a:cubicBezTo>
                    <a:pt x="664" y="835"/>
                    <a:pt x="685" y="842"/>
                    <a:pt x="706" y="860"/>
                  </a:cubicBezTo>
                  <a:cubicBezTo>
                    <a:pt x="725" y="875"/>
                    <a:pt x="746" y="907"/>
                    <a:pt x="761" y="932"/>
                  </a:cubicBezTo>
                  <a:cubicBezTo>
                    <a:pt x="765" y="938"/>
                    <a:pt x="768" y="944"/>
                    <a:pt x="771" y="950"/>
                  </a:cubicBezTo>
                  <a:cubicBezTo>
                    <a:pt x="771" y="950"/>
                    <a:pt x="771" y="950"/>
                    <a:pt x="771" y="950"/>
                  </a:cubicBezTo>
                  <a:cubicBezTo>
                    <a:pt x="772" y="952"/>
                    <a:pt x="773" y="953"/>
                    <a:pt x="774" y="955"/>
                  </a:cubicBezTo>
                  <a:cubicBezTo>
                    <a:pt x="774" y="955"/>
                    <a:pt x="774" y="956"/>
                    <a:pt x="775" y="956"/>
                  </a:cubicBezTo>
                  <a:cubicBezTo>
                    <a:pt x="775" y="957"/>
                    <a:pt x="775" y="957"/>
                    <a:pt x="775" y="957"/>
                  </a:cubicBezTo>
                  <a:cubicBezTo>
                    <a:pt x="775" y="957"/>
                    <a:pt x="775" y="958"/>
                    <a:pt x="775" y="958"/>
                  </a:cubicBezTo>
                  <a:cubicBezTo>
                    <a:pt x="775" y="958"/>
                    <a:pt x="775" y="959"/>
                    <a:pt x="775" y="959"/>
                  </a:cubicBezTo>
                  <a:cubicBezTo>
                    <a:pt x="775" y="959"/>
                    <a:pt x="776" y="960"/>
                    <a:pt x="776" y="960"/>
                  </a:cubicBezTo>
                  <a:cubicBezTo>
                    <a:pt x="776" y="961"/>
                    <a:pt x="776" y="961"/>
                    <a:pt x="776" y="962"/>
                  </a:cubicBezTo>
                  <a:cubicBezTo>
                    <a:pt x="776" y="962"/>
                    <a:pt x="776" y="962"/>
                    <a:pt x="776" y="963"/>
                  </a:cubicBezTo>
                  <a:cubicBezTo>
                    <a:pt x="776" y="963"/>
                    <a:pt x="776" y="964"/>
                    <a:pt x="777" y="964"/>
                  </a:cubicBezTo>
                  <a:cubicBezTo>
                    <a:pt x="777" y="965"/>
                    <a:pt x="777" y="965"/>
                    <a:pt x="777" y="965"/>
                  </a:cubicBezTo>
                  <a:cubicBezTo>
                    <a:pt x="777" y="966"/>
                    <a:pt x="777" y="967"/>
                    <a:pt x="777" y="967"/>
                  </a:cubicBezTo>
                  <a:cubicBezTo>
                    <a:pt x="777" y="968"/>
                    <a:pt x="777" y="968"/>
                    <a:pt x="777" y="968"/>
                  </a:cubicBezTo>
                  <a:cubicBezTo>
                    <a:pt x="777" y="969"/>
                    <a:pt x="777" y="970"/>
                    <a:pt x="778" y="971"/>
                  </a:cubicBezTo>
                  <a:cubicBezTo>
                    <a:pt x="778" y="971"/>
                    <a:pt x="778" y="971"/>
                    <a:pt x="778" y="972"/>
                  </a:cubicBezTo>
                  <a:cubicBezTo>
                    <a:pt x="778" y="973"/>
                    <a:pt x="778" y="974"/>
                    <a:pt x="778" y="974"/>
                  </a:cubicBezTo>
                  <a:cubicBezTo>
                    <a:pt x="778" y="975"/>
                    <a:pt x="778" y="975"/>
                    <a:pt x="778" y="975"/>
                  </a:cubicBezTo>
                  <a:cubicBezTo>
                    <a:pt x="778" y="976"/>
                    <a:pt x="779" y="977"/>
                    <a:pt x="779" y="978"/>
                  </a:cubicBezTo>
                  <a:cubicBezTo>
                    <a:pt x="779" y="979"/>
                    <a:pt x="779" y="979"/>
                    <a:pt x="779" y="979"/>
                  </a:cubicBezTo>
                  <a:cubicBezTo>
                    <a:pt x="779" y="981"/>
                    <a:pt x="779" y="982"/>
                    <a:pt x="779" y="983"/>
                  </a:cubicBezTo>
                  <a:cubicBezTo>
                    <a:pt x="779" y="983"/>
                    <a:pt x="779" y="983"/>
                    <a:pt x="779" y="984"/>
                  </a:cubicBezTo>
                  <a:cubicBezTo>
                    <a:pt x="780" y="985"/>
                    <a:pt x="780" y="986"/>
                    <a:pt x="780" y="987"/>
                  </a:cubicBezTo>
                  <a:cubicBezTo>
                    <a:pt x="780" y="988"/>
                    <a:pt x="780" y="988"/>
                    <a:pt x="780" y="988"/>
                  </a:cubicBezTo>
                  <a:cubicBezTo>
                    <a:pt x="780" y="989"/>
                    <a:pt x="780" y="991"/>
                    <a:pt x="780" y="992"/>
                  </a:cubicBezTo>
                  <a:cubicBezTo>
                    <a:pt x="780" y="992"/>
                    <a:pt x="780" y="993"/>
                    <a:pt x="780" y="993"/>
                  </a:cubicBezTo>
                  <a:cubicBezTo>
                    <a:pt x="781" y="994"/>
                    <a:pt x="781" y="996"/>
                    <a:pt x="781" y="997"/>
                  </a:cubicBezTo>
                  <a:cubicBezTo>
                    <a:pt x="781" y="997"/>
                    <a:pt x="781" y="998"/>
                    <a:pt x="781" y="998"/>
                  </a:cubicBezTo>
                  <a:cubicBezTo>
                    <a:pt x="781" y="1000"/>
                    <a:pt x="781" y="1001"/>
                    <a:pt x="781" y="1003"/>
                  </a:cubicBezTo>
                  <a:cubicBezTo>
                    <a:pt x="781" y="1003"/>
                    <a:pt x="781" y="1003"/>
                    <a:pt x="781" y="1003"/>
                  </a:cubicBezTo>
                  <a:cubicBezTo>
                    <a:pt x="782" y="1007"/>
                    <a:pt x="782" y="1010"/>
                    <a:pt x="783" y="1014"/>
                  </a:cubicBezTo>
                  <a:cubicBezTo>
                    <a:pt x="791" y="1108"/>
                    <a:pt x="802" y="1282"/>
                    <a:pt x="826" y="1320"/>
                  </a:cubicBezTo>
                  <a:cubicBezTo>
                    <a:pt x="826" y="1320"/>
                    <a:pt x="826" y="1320"/>
                    <a:pt x="1176" y="1320"/>
                  </a:cubicBezTo>
                  <a:cubicBezTo>
                    <a:pt x="1098" y="1243"/>
                    <a:pt x="1116" y="952"/>
                    <a:pt x="1089" y="860"/>
                  </a:cubicBezTo>
                  <a:cubicBezTo>
                    <a:pt x="1089" y="860"/>
                    <a:pt x="1089" y="859"/>
                    <a:pt x="1089" y="859"/>
                  </a:cubicBezTo>
                  <a:close/>
                  <a:moveTo>
                    <a:pt x="647" y="567"/>
                  </a:moveTo>
                  <a:cubicBezTo>
                    <a:pt x="647" y="567"/>
                    <a:pt x="647" y="567"/>
                    <a:pt x="344" y="567"/>
                  </a:cubicBezTo>
                  <a:cubicBezTo>
                    <a:pt x="344" y="567"/>
                    <a:pt x="344" y="567"/>
                    <a:pt x="344" y="286"/>
                  </a:cubicBezTo>
                  <a:cubicBezTo>
                    <a:pt x="344" y="286"/>
                    <a:pt x="344" y="286"/>
                    <a:pt x="647" y="286"/>
                  </a:cubicBezTo>
                  <a:cubicBezTo>
                    <a:pt x="647" y="286"/>
                    <a:pt x="788" y="279"/>
                    <a:pt x="788" y="424"/>
                  </a:cubicBezTo>
                  <a:cubicBezTo>
                    <a:pt x="788" y="566"/>
                    <a:pt x="647" y="567"/>
                    <a:pt x="64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91" name="Freeform: Shape 190">
            <a:extLst>
              <a:ext uri="{FF2B5EF4-FFF2-40B4-BE49-F238E27FC236}">
                <a16:creationId xmlns:a16="http://schemas.microsoft.com/office/drawing/2014/main" id="{30294E79-134F-4142-A77A-D404301768C7}"/>
              </a:ext>
            </a:extLst>
          </p:cNvPr>
          <p:cNvSpPr/>
          <p:nvPr/>
        </p:nvSpPr>
        <p:spPr bwMode="auto">
          <a:xfrm>
            <a:off x="8968559" y="3216952"/>
            <a:ext cx="459710" cy="139880"/>
          </a:xfrm>
          <a:custGeom>
            <a:avLst/>
            <a:gdLst>
              <a:gd name="connsiteX0" fmla="*/ 1717168 w 2247520"/>
              <a:gd name="connsiteY0" fmla="*/ 560272 h 1474672"/>
              <a:gd name="connsiteX1" fmla="*/ 2247520 w 2247520"/>
              <a:gd name="connsiteY1" fmla="*/ 1474672 h 1474672"/>
              <a:gd name="connsiteX2" fmla="*/ 1717168 w 2247520"/>
              <a:gd name="connsiteY2" fmla="*/ 560272 h 1474672"/>
              <a:gd name="connsiteX3" fmla="*/ 422091 w 2247520"/>
              <a:gd name="connsiteY3" fmla="*/ 62652 h 1474672"/>
              <a:gd name="connsiteX4" fmla="*/ 406715 w 2247520"/>
              <a:gd name="connsiteY4" fmla="*/ 69456 h 1474672"/>
              <a:gd name="connsiteX5" fmla="*/ 401236 w 2247520"/>
              <a:gd name="connsiteY5" fmla="*/ 88720 h 1474672"/>
              <a:gd name="connsiteX6" fmla="*/ 422267 w 2247520"/>
              <a:gd name="connsiteY6" fmla="*/ 114788 h 1474672"/>
              <a:gd name="connsiteX7" fmla="*/ 442327 w 2247520"/>
              <a:gd name="connsiteY7" fmla="*/ 88013 h 1474672"/>
              <a:gd name="connsiteX8" fmla="*/ 422091 w 2247520"/>
              <a:gd name="connsiteY8" fmla="*/ 62652 h 1474672"/>
              <a:gd name="connsiteX9" fmla="*/ 99455 w 2247520"/>
              <a:gd name="connsiteY9" fmla="*/ 43476 h 1474672"/>
              <a:gd name="connsiteX10" fmla="*/ 130383 w 2247520"/>
              <a:gd name="connsiteY10" fmla="*/ 43476 h 1474672"/>
              <a:gd name="connsiteX11" fmla="*/ 147261 w 2247520"/>
              <a:gd name="connsiteY11" fmla="*/ 98529 h 1474672"/>
              <a:gd name="connsiteX12" fmla="*/ 149735 w 2247520"/>
              <a:gd name="connsiteY12" fmla="*/ 110635 h 1474672"/>
              <a:gd name="connsiteX13" fmla="*/ 150089 w 2247520"/>
              <a:gd name="connsiteY13" fmla="*/ 110635 h 1474672"/>
              <a:gd name="connsiteX14" fmla="*/ 153005 w 2247520"/>
              <a:gd name="connsiteY14" fmla="*/ 98706 h 1474672"/>
              <a:gd name="connsiteX15" fmla="*/ 170060 w 2247520"/>
              <a:gd name="connsiteY15" fmla="*/ 43476 h 1474672"/>
              <a:gd name="connsiteX16" fmla="*/ 197718 w 2247520"/>
              <a:gd name="connsiteY16" fmla="*/ 43476 h 1474672"/>
              <a:gd name="connsiteX17" fmla="*/ 160958 w 2247520"/>
              <a:gd name="connsiteY17" fmla="*/ 141210 h 1474672"/>
              <a:gd name="connsiteX18" fmla="*/ 121016 w 2247520"/>
              <a:gd name="connsiteY18" fmla="*/ 176468 h 1474672"/>
              <a:gd name="connsiteX19" fmla="*/ 104315 w 2247520"/>
              <a:gd name="connsiteY19" fmla="*/ 174171 h 1474672"/>
              <a:gd name="connsiteX20" fmla="*/ 104315 w 2247520"/>
              <a:gd name="connsiteY20" fmla="*/ 151902 h 1474672"/>
              <a:gd name="connsiteX21" fmla="*/ 116421 w 2247520"/>
              <a:gd name="connsiteY21" fmla="*/ 155172 h 1474672"/>
              <a:gd name="connsiteX22" fmla="*/ 131443 w 2247520"/>
              <a:gd name="connsiteY22" fmla="*/ 145010 h 1474672"/>
              <a:gd name="connsiteX23" fmla="*/ 136215 w 2247520"/>
              <a:gd name="connsiteY23" fmla="*/ 133787 h 1474672"/>
              <a:gd name="connsiteX24" fmla="*/ 99455 w 2247520"/>
              <a:gd name="connsiteY24" fmla="*/ 43476 h 1474672"/>
              <a:gd name="connsiteX25" fmla="*/ 549911 w 2247520"/>
              <a:gd name="connsiteY25" fmla="*/ 41267 h 1474672"/>
              <a:gd name="connsiteX26" fmla="*/ 579955 w 2247520"/>
              <a:gd name="connsiteY26" fmla="*/ 78558 h 1474672"/>
              <a:gd name="connsiteX27" fmla="*/ 579955 w 2247520"/>
              <a:gd name="connsiteY27" fmla="*/ 133964 h 1474672"/>
              <a:gd name="connsiteX28" fmla="*/ 552120 w 2247520"/>
              <a:gd name="connsiteY28" fmla="*/ 133964 h 1474672"/>
              <a:gd name="connsiteX29" fmla="*/ 552120 w 2247520"/>
              <a:gd name="connsiteY29" fmla="*/ 83683 h 1474672"/>
              <a:gd name="connsiteX30" fmla="*/ 537098 w 2247520"/>
              <a:gd name="connsiteY30" fmla="*/ 62652 h 1474672"/>
              <a:gd name="connsiteX31" fmla="*/ 525168 w 2247520"/>
              <a:gd name="connsiteY31" fmla="*/ 68219 h 1474672"/>
              <a:gd name="connsiteX32" fmla="*/ 520485 w 2247520"/>
              <a:gd name="connsiteY32" fmla="*/ 82358 h 1474672"/>
              <a:gd name="connsiteX33" fmla="*/ 520485 w 2247520"/>
              <a:gd name="connsiteY33" fmla="*/ 133964 h 1474672"/>
              <a:gd name="connsiteX34" fmla="*/ 492561 w 2247520"/>
              <a:gd name="connsiteY34" fmla="*/ 133964 h 1474672"/>
              <a:gd name="connsiteX35" fmla="*/ 492561 w 2247520"/>
              <a:gd name="connsiteY35" fmla="*/ 43476 h 1474672"/>
              <a:gd name="connsiteX36" fmla="*/ 520485 w 2247520"/>
              <a:gd name="connsiteY36" fmla="*/ 43476 h 1474672"/>
              <a:gd name="connsiteX37" fmla="*/ 520485 w 2247520"/>
              <a:gd name="connsiteY37" fmla="*/ 57792 h 1474672"/>
              <a:gd name="connsiteX38" fmla="*/ 520838 w 2247520"/>
              <a:gd name="connsiteY38" fmla="*/ 57792 h 1474672"/>
              <a:gd name="connsiteX39" fmla="*/ 549911 w 2247520"/>
              <a:gd name="connsiteY39" fmla="*/ 41267 h 1474672"/>
              <a:gd name="connsiteX40" fmla="*/ 422621 w 2247520"/>
              <a:gd name="connsiteY40" fmla="*/ 41267 h 1474672"/>
              <a:gd name="connsiteX41" fmla="*/ 457968 w 2247520"/>
              <a:gd name="connsiteY41" fmla="*/ 53948 h 1474672"/>
              <a:gd name="connsiteX42" fmla="*/ 470781 w 2247520"/>
              <a:gd name="connsiteY42" fmla="*/ 87483 h 1474672"/>
              <a:gd name="connsiteX43" fmla="*/ 457570 w 2247520"/>
              <a:gd name="connsiteY43" fmla="*/ 123095 h 1474672"/>
              <a:gd name="connsiteX44" fmla="*/ 421384 w 2247520"/>
              <a:gd name="connsiteY44" fmla="*/ 136173 h 1474672"/>
              <a:gd name="connsiteX45" fmla="*/ 385816 w 2247520"/>
              <a:gd name="connsiteY45" fmla="*/ 123492 h 1474672"/>
              <a:gd name="connsiteX46" fmla="*/ 372870 w 2247520"/>
              <a:gd name="connsiteY46" fmla="*/ 89074 h 1474672"/>
              <a:gd name="connsiteX47" fmla="*/ 386302 w 2247520"/>
              <a:gd name="connsiteY47" fmla="*/ 53948 h 1474672"/>
              <a:gd name="connsiteX48" fmla="*/ 422621 w 2247520"/>
              <a:gd name="connsiteY48" fmla="*/ 41267 h 1474672"/>
              <a:gd name="connsiteX49" fmla="*/ 28543 w 2247520"/>
              <a:gd name="connsiteY49" fmla="*/ 29161 h 1474672"/>
              <a:gd name="connsiteX50" fmla="*/ 28543 w 2247520"/>
              <a:gd name="connsiteY50" fmla="*/ 68661 h 1474672"/>
              <a:gd name="connsiteX51" fmla="*/ 39765 w 2247520"/>
              <a:gd name="connsiteY51" fmla="*/ 68661 h 1474672"/>
              <a:gd name="connsiteX52" fmla="*/ 62564 w 2247520"/>
              <a:gd name="connsiteY52" fmla="*/ 48690 h 1474672"/>
              <a:gd name="connsiteX53" fmla="*/ 39765 w 2247520"/>
              <a:gd name="connsiteY53" fmla="*/ 29161 h 1474672"/>
              <a:gd name="connsiteX54" fmla="*/ 28543 w 2247520"/>
              <a:gd name="connsiteY54" fmla="*/ 29161 h 1474672"/>
              <a:gd name="connsiteX55" fmla="*/ 241185 w 2247520"/>
              <a:gd name="connsiteY55" fmla="*/ 15994 h 1474672"/>
              <a:gd name="connsiteX56" fmla="*/ 241185 w 2247520"/>
              <a:gd name="connsiteY56" fmla="*/ 43476 h 1474672"/>
              <a:gd name="connsiteX57" fmla="*/ 261510 w 2247520"/>
              <a:gd name="connsiteY57" fmla="*/ 43476 h 1474672"/>
              <a:gd name="connsiteX58" fmla="*/ 261510 w 2247520"/>
              <a:gd name="connsiteY58" fmla="*/ 64066 h 1474672"/>
              <a:gd name="connsiteX59" fmla="*/ 241185 w 2247520"/>
              <a:gd name="connsiteY59" fmla="*/ 64066 h 1474672"/>
              <a:gd name="connsiteX60" fmla="*/ 241185 w 2247520"/>
              <a:gd name="connsiteY60" fmla="*/ 100650 h 1474672"/>
              <a:gd name="connsiteX61" fmla="*/ 252408 w 2247520"/>
              <a:gd name="connsiteY61" fmla="*/ 114788 h 1474672"/>
              <a:gd name="connsiteX62" fmla="*/ 261510 w 2247520"/>
              <a:gd name="connsiteY62" fmla="*/ 112226 h 1474672"/>
              <a:gd name="connsiteX63" fmla="*/ 261510 w 2247520"/>
              <a:gd name="connsiteY63" fmla="*/ 132904 h 1474672"/>
              <a:gd name="connsiteX64" fmla="*/ 242864 w 2247520"/>
              <a:gd name="connsiteY64" fmla="*/ 136173 h 1474672"/>
              <a:gd name="connsiteX65" fmla="*/ 213350 w 2247520"/>
              <a:gd name="connsiteY65" fmla="*/ 105510 h 1474672"/>
              <a:gd name="connsiteX66" fmla="*/ 213350 w 2247520"/>
              <a:gd name="connsiteY66" fmla="*/ 64066 h 1474672"/>
              <a:gd name="connsiteX67" fmla="*/ 198681 w 2247520"/>
              <a:gd name="connsiteY67" fmla="*/ 64066 h 1474672"/>
              <a:gd name="connsiteX68" fmla="*/ 198681 w 2247520"/>
              <a:gd name="connsiteY68" fmla="*/ 43476 h 1474672"/>
              <a:gd name="connsiteX69" fmla="*/ 213350 w 2247520"/>
              <a:gd name="connsiteY69" fmla="*/ 43476 h 1474672"/>
              <a:gd name="connsiteX70" fmla="*/ 213350 w 2247520"/>
              <a:gd name="connsiteY70" fmla="*/ 23947 h 1474672"/>
              <a:gd name="connsiteX71" fmla="*/ 241185 w 2247520"/>
              <a:gd name="connsiteY71" fmla="*/ 15994 h 1474672"/>
              <a:gd name="connsiteX72" fmla="*/ 0 w 2247520"/>
              <a:gd name="connsiteY72" fmla="*/ 7246 h 1474672"/>
              <a:gd name="connsiteX73" fmla="*/ 44714 w 2247520"/>
              <a:gd name="connsiteY73" fmla="*/ 7246 h 1474672"/>
              <a:gd name="connsiteX74" fmla="*/ 92608 w 2247520"/>
              <a:gd name="connsiteY74" fmla="*/ 47630 h 1474672"/>
              <a:gd name="connsiteX75" fmla="*/ 78867 w 2247520"/>
              <a:gd name="connsiteY75" fmla="*/ 78514 h 1474672"/>
              <a:gd name="connsiteX76" fmla="*/ 42151 w 2247520"/>
              <a:gd name="connsiteY76" fmla="*/ 90311 h 1474672"/>
              <a:gd name="connsiteX77" fmla="*/ 28543 w 2247520"/>
              <a:gd name="connsiteY77" fmla="*/ 90311 h 1474672"/>
              <a:gd name="connsiteX78" fmla="*/ 28543 w 2247520"/>
              <a:gd name="connsiteY78" fmla="*/ 133964 h 1474672"/>
              <a:gd name="connsiteX79" fmla="*/ 0 w 2247520"/>
              <a:gd name="connsiteY79" fmla="*/ 133964 h 1474672"/>
              <a:gd name="connsiteX80" fmla="*/ 0 w 2247520"/>
              <a:gd name="connsiteY80" fmla="*/ 7246 h 1474672"/>
              <a:gd name="connsiteX81" fmla="*/ 273486 w 2247520"/>
              <a:gd name="connsiteY81" fmla="*/ 0 h 1474672"/>
              <a:gd name="connsiteX82" fmla="*/ 301410 w 2247520"/>
              <a:gd name="connsiteY82" fmla="*/ 0 h 1474672"/>
              <a:gd name="connsiteX83" fmla="*/ 301410 w 2247520"/>
              <a:gd name="connsiteY83" fmla="*/ 56908 h 1474672"/>
              <a:gd name="connsiteX84" fmla="*/ 301763 w 2247520"/>
              <a:gd name="connsiteY84" fmla="*/ 56908 h 1474672"/>
              <a:gd name="connsiteX85" fmla="*/ 329599 w 2247520"/>
              <a:gd name="connsiteY85" fmla="*/ 41267 h 1474672"/>
              <a:gd name="connsiteX86" fmla="*/ 360350 w 2247520"/>
              <a:gd name="connsiteY86" fmla="*/ 78381 h 1474672"/>
              <a:gd name="connsiteX87" fmla="*/ 360350 w 2247520"/>
              <a:gd name="connsiteY87" fmla="*/ 133964 h 1474672"/>
              <a:gd name="connsiteX88" fmla="*/ 332515 w 2247520"/>
              <a:gd name="connsiteY88" fmla="*/ 133964 h 1474672"/>
              <a:gd name="connsiteX89" fmla="*/ 332515 w 2247520"/>
              <a:gd name="connsiteY89" fmla="*/ 82535 h 1474672"/>
              <a:gd name="connsiteX90" fmla="*/ 318023 w 2247520"/>
              <a:gd name="connsiteY90" fmla="*/ 62652 h 1474672"/>
              <a:gd name="connsiteX91" fmla="*/ 306005 w 2247520"/>
              <a:gd name="connsiteY91" fmla="*/ 68219 h 1474672"/>
              <a:gd name="connsiteX92" fmla="*/ 301410 w 2247520"/>
              <a:gd name="connsiteY92" fmla="*/ 82358 h 1474672"/>
              <a:gd name="connsiteX93" fmla="*/ 301410 w 2247520"/>
              <a:gd name="connsiteY93" fmla="*/ 133964 h 1474672"/>
              <a:gd name="connsiteX94" fmla="*/ 273486 w 2247520"/>
              <a:gd name="connsiteY94" fmla="*/ 133964 h 1474672"/>
              <a:gd name="connsiteX95" fmla="*/ 273486 w 2247520"/>
              <a:gd name="connsiteY95" fmla="*/ 0 h 1474672"/>
              <a:gd name="connsiteX0" fmla="*/ 422091 w 579955"/>
              <a:gd name="connsiteY0" fmla="*/ 62652 h 176468"/>
              <a:gd name="connsiteX1" fmla="*/ 406715 w 579955"/>
              <a:gd name="connsiteY1" fmla="*/ 69456 h 176468"/>
              <a:gd name="connsiteX2" fmla="*/ 401236 w 579955"/>
              <a:gd name="connsiteY2" fmla="*/ 88720 h 176468"/>
              <a:gd name="connsiteX3" fmla="*/ 422267 w 579955"/>
              <a:gd name="connsiteY3" fmla="*/ 114788 h 176468"/>
              <a:gd name="connsiteX4" fmla="*/ 442327 w 579955"/>
              <a:gd name="connsiteY4" fmla="*/ 88013 h 176468"/>
              <a:gd name="connsiteX5" fmla="*/ 422091 w 579955"/>
              <a:gd name="connsiteY5" fmla="*/ 62652 h 176468"/>
              <a:gd name="connsiteX6" fmla="*/ 99455 w 579955"/>
              <a:gd name="connsiteY6" fmla="*/ 43476 h 176468"/>
              <a:gd name="connsiteX7" fmla="*/ 130383 w 579955"/>
              <a:gd name="connsiteY7" fmla="*/ 43476 h 176468"/>
              <a:gd name="connsiteX8" fmla="*/ 147261 w 579955"/>
              <a:gd name="connsiteY8" fmla="*/ 98529 h 176468"/>
              <a:gd name="connsiteX9" fmla="*/ 149735 w 579955"/>
              <a:gd name="connsiteY9" fmla="*/ 110635 h 176468"/>
              <a:gd name="connsiteX10" fmla="*/ 150089 w 579955"/>
              <a:gd name="connsiteY10" fmla="*/ 110635 h 176468"/>
              <a:gd name="connsiteX11" fmla="*/ 153005 w 579955"/>
              <a:gd name="connsiteY11" fmla="*/ 98706 h 176468"/>
              <a:gd name="connsiteX12" fmla="*/ 170060 w 579955"/>
              <a:gd name="connsiteY12" fmla="*/ 43476 h 176468"/>
              <a:gd name="connsiteX13" fmla="*/ 197718 w 579955"/>
              <a:gd name="connsiteY13" fmla="*/ 43476 h 176468"/>
              <a:gd name="connsiteX14" fmla="*/ 160958 w 579955"/>
              <a:gd name="connsiteY14" fmla="*/ 141210 h 176468"/>
              <a:gd name="connsiteX15" fmla="*/ 121016 w 579955"/>
              <a:gd name="connsiteY15" fmla="*/ 176468 h 176468"/>
              <a:gd name="connsiteX16" fmla="*/ 104315 w 579955"/>
              <a:gd name="connsiteY16" fmla="*/ 174171 h 176468"/>
              <a:gd name="connsiteX17" fmla="*/ 104315 w 579955"/>
              <a:gd name="connsiteY17" fmla="*/ 151902 h 176468"/>
              <a:gd name="connsiteX18" fmla="*/ 116421 w 579955"/>
              <a:gd name="connsiteY18" fmla="*/ 155172 h 176468"/>
              <a:gd name="connsiteX19" fmla="*/ 131443 w 579955"/>
              <a:gd name="connsiteY19" fmla="*/ 145010 h 176468"/>
              <a:gd name="connsiteX20" fmla="*/ 136215 w 579955"/>
              <a:gd name="connsiteY20" fmla="*/ 133787 h 176468"/>
              <a:gd name="connsiteX21" fmla="*/ 99455 w 579955"/>
              <a:gd name="connsiteY21" fmla="*/ 43476 h 176468"/>
              <a:gd name="connsiteX22" fmla="*/ 549911 w 579955"/>
              <a:gd name="connsiteY22" fmla="*/ 41267 h 176468"/>
              <a:gd name="connsiteX23" fmla="*/ 579955 w 579955"/>
              <a:gd name="connsiteY23" fmla="*/ 78558 h 176468"/>
              <a:gd name="connsiteX24" fmla="*/ 579955 w 579955"/>
              <a:gd name="connsiteY24" fmla="*/ 133964 h 176468"/>
              <a:gd name="connsiteX25" fmla="*/ 552120 w 579955"/>
              <a:gd name="connsiteY25" fmla="*/ 133964 h 176468"/>
              <a:gd name="connsiteX26" fmla="*/ 552120 w 579955"/>
              <a:gd name="connsiteY26" fmla="*/ 83683 h 176468"/>
              <a:gd name="connsiteX27" fmla="*/ 537098 w 579955"/>
              <a:gd name="connsiteY27" fmla="*/ 62652 h 176468"/>
              <a:gd name="connsiteX28" fmla="*/ 525168 w 579955"/>
              <a:gd name="connsiteY28" fmla="*/ 68219 h 176468"/>
              <a:gd name="connsiteX29" fmla="*/ 520485 w 579955"/>
              <a:gd name="connsiteY29" fmla="*/ 82358 h 176468"/>
              <a:gd name="connsiteX30" fmla="*/ 520485 w 579955"/>
              <a:gd name="connsiteY30" fmla="*/ 133964 h 176468"/>
              <a:gd name="connsiteX31" fmla="*/ 492561 w 579955"/>
              <a:gd name="connsiteY31" fmla="*/ 133964 h 176468"/>
              <a:gd name="connsiteX32" fmla="*/ 492561 w 579955"/>
              <a:gd name="connsiteY32" fmla="*/ 43476 h 176468"/>
              <a:gd name="connsiteX33" fmla="*/ 520485 w 579955"/>
              <a:gd name="connsiteY33" fmla="*/ 43476 h 176468"/>
              <a:gd name="connsiteX34" fmla="*/ 520485 w 579955"/>
              <a:gd name="connsiteY34" fmla="*/ 57792 h 176468"/>
              <a:gd name="connsiteX35" fmla="*/ 520838 w 579955"/>
              <a:gd name="connsiteY35" fmla="*/ 57792 h 176468"/>
              <a:gd name="connsiteX36" fmla="*/ 549911 w 579955"/>
              <a:gd name="connsiteY36" fmla="*/ 41267 h 176468"/>
              <a:gd name="connsiteX37" fmla="*/ 422621 w 579955"/>
              <a:gd name="connsiteY37" fmla="*/ 41267 h 176468"/>
              <a:gd name="connsiteX38" fmla="*/ 457968 w 579955"/>
              <a:gd name="connsiteY38" fmla="*/ 53948 h 176468"/>
              <a:gd name="connsiteX39" fmla="*/ 470781 w 579955"/>
              <a:gd name="connsiteY39" fmla="*/ 87483 h 176468"/>
              <a:gd name="connsiteX40" fmla="*/ 457570 w 579955"/>
              <a:gd name="connsiteY40" fmla="*/ 123095 h 176468"/>
              <a:gd name="connsiteX41" fmla="*/ 421384 w 579955"/>
              <a:gd name="connsiteY41" fmla="*/ 136173 h 176468"/>
              <a:gd name="connsiteX42" fmla="*/ 385816 w 579955"/>
              <a:gd name="connsiteY42" fmla="*/ 123492 h 176468"/>
              <a:gd name="connsiteX43" fmla="*/ 372870 w 579955"/>
              <a:gd name="connsiteY43" fmla="*/ 89074 h 176468"/>
              <a:gd name="connsiteX44" fmla="*/ 386302 w 579955"/>
              <a:gd name="connsiteY44" fmla="*/ 53948 h 176468"/>
              <a:gd name="connsiteX45" fmla="*/ 422621 w 579955"/>
              <a:gd name="connsiteY45" fmla="*/ 41267 h 176468"/>
              <a:gd name="connsiteX46" fmla="*/ 28543 w 579955"/>
              <a:gd name="connsiteY46" fmla="*/ 29161 h 176468"/>
              <a:gd name="connsiteX47" fmla="*/ 28543 w 579955"/>
              <a:gd name="connsiteY47" fmla="*/ 68661 h 176468"/>
              <a:gd name="connsiteX48" fmla="*/ 39765 w 579955"/>
              <a:gd name="connsiteY48" fmla="*/ 68661 h 176468"/>
              <a:gd name="connsiteX49" fmla="*/ 62564 w 579955"/>
              <a:gd name="connsiteY49" fmla="*/ 48690 h 176468"/>
              <a:gd name="connsiteX50" fmla="*/ 39765 w 579955"/>
              <a:gd name="connsiteY50" fmla="*/ 29161 h 176468"/>
              <a:gd name="connsiteX51" fmla="*/ 28543 w 579955"/>
              <a:gd name="connsiteY51" fmla="*/ 29161 h 176468"/>
              <a:gd name="connsiteX52" fmla="*/ 241185 w 579955"/>
              <a:gd name="connsiteY52" fmla="*/ 15994 h 176468"/>
              <a:gd name="connsiteX53" fmla="*/ 241185 w 579955"/>
              <a:gd name="connsiteY53" fmla="*/ 43476 h 176468"/>
              <a:gd name="connsiteX54" fmla="*/ 261510 w 579955"/>
              <a:gd name="connsiteY54" fmla="*/ 43476 h 176468"/>
              <a:gd name="connsiteX55" fmla="*/ 261510 w 579955"/>
              <a:gd name="connsiteY55" fmla="*/ 64066 h 176468"/>
              <a:gd name="connsiteX56" fmla="*/ 241185 w 579955"/>
              <a:gd name="connsiteY56" fmla="*/ 64066 h 176468"/>
              <a:gd name="connsiteX57" fmla="*/ 241185 w 579955"/>
              <a:gd name="connsiteY57" fmla="*/ 100650 h 176468"/>
              <a:gd name="connsiteX58" fmla="*/ 252408 w 579955"/>
              <a:gd name="connsiteY58" fmla="*/ 114788 h 176468"/>
              <a:gd name="connsiteX59" fmla="*/ 261510 w 579955"/>
              <a:gd name="connsiteY59" fmla="*/ 112226 h 176468"/>
              <a:gd name="connsiteX60" fmla="*/ 261510 w 579955"/>
              <a:gd name="connsiteY60" fmla="*/ 132904 h 176468"/>
              <a:gd name="connsiteX61" fmla="*/ 242864 w 579955"/>
              <a:gd name="connsiteY61" fmla="*/ 136173 h 176468"/>
              <a:gd name="connsiteX62" fmla="*/ 213350 w 579955"/>
              <a:gd name="connsiteY62" fmla="*/ 105510 h 176468"/>
              <a:gd name="connsiteX63" fmla="*/ 213350 w 579955"/>
              <a:gd name="connsiteY63" fmla="*/ 64066 h 176468"/>
              <a:gd name="connsiteX64" fmla="*/ 198681 w 579955"/>
              <a:gd name="connsiteY64" fmla="*/ 64066 h 176468"/>
              <a:gd name="connsiteX65" fmla="*/ 198681 w 579955"/>
              <a:gd name="connsiteY65" fmla="*/ 43476 h 176468"/>
              <a:gd name="connsiteX66" fmla="*/ 213350 w 579955"/>
              <a:gd name="connsiteY66" fmla="*/ 43476 h 176468"/>
              <a:gd name="connsiteX67" fmla="*/ 213350 w 579955"/>
              <a:gd name="connsiteY67" fmla="*/ 23947 h 176468"/>
              <a:gd name="connsiteX68" fmla="*/ 241185 w 579955"/>
              <a:gd name="connsiteY68" fmla="*/ 15994 h 176468"/>
              <a:gd name="connsiteX69" fmla="*/ 0 w 579955"/>
              <a:gd name="connsiteY69" fmla="*/ 7246 h 176468"/>
              <a:gd name="connsiteX70" fmla="*/ 44714 w 579955"/>
              <a:gd name="connsiteY70" fmla="*/ 7246 h 176468"/>
              <a:gd name="connsiteX71" fmla="*/ 92608 w 579955"/>
              <a:gd name="connsiteY71" fmla="*/ 47630 h 176468"/>
              <a:gd name="connsiteX72" fmla="*/ 78867 w 579955"/>
              <a:gd name="connsiteY72" fmla="*/ 78514 h 176468"/>
              <a:gd name="connsiteX73" fmla="*/ 42151 w 579955"/>
              <a:gd name="connsiteY73" fmla="*/ 90311 h 176468"/>
              <a:gd name="connsiteX74" fmla="*/ 28543 w 579955"/>
              <a:gd name="connsiteY74" fmla="*/ 90311 h 176468"/>
              <a:gd name="connsiteX75" fmla="*/ 28543 w 579955"/>
              <a:gd name="connsiteY75" fmla="*/ 133964 h 176468"/>
              <a:gd name="connsiteX76" fmla="*/ 0 w 579955"/>
              <a:gd name="connsiteY76" fmla="*/ 133964 h 176468"/>
              <a:gd name="connsiteX77" fmla="*/ 0 w 579955"/>
              <a:gd name="connsiteY77" fmla="*/ 7246 h 176468"/>
              <a:gd name="connsiteX78" fmla="*/ 273486 w 579955"/>
              <a:gd name="connsiteY78" fmla="*/ 0 h 176468"/>
              <a:gd name="connsiteX79" fmla="*/ 301410 w 579955"/>
              <a:gd name="connsiteY79" fmla="*/ 0 h 176468"/>
              <a:gd name="connsiteX80" fmla="*/ 301410 w 579955"/>
              <a:gd name="connsiteY80" fmla="*/ 56908 h 176468"/>
              <a:gd name="connsiteX81" fmla="*/ 301763 w 579955"/>
              <a:gd name="connsiteY81" fmla="*/ 56908 h 176468"/>
              <a:gd name="connsiteX82" fmla="*/ 329599 w 579955"/>
              <a:gd name="connsiteY82" fmla="*/ 41267 h 176468"/>
              <a:gd name="connsiteX83" fmla="*/ 360350 w 579955"/>
              <a:gd name="connsiteY83" fmla="*/ 78381 h 176468"/>
              <a:gd name="connsiteX84" fmla="*/ 360350 w 579955"/>
              <a:gd name="connsiteY84" fmla="*/ 133964 h 176468"/>
              <a:gd name="connsiteX85" fmla="*/ 332515 w 579955"/>
              <a:gd name="connsiteY85" fmla="*/ 133964 h 176468"/>
              <a:gd name="connsiteX86" fmla="*/ 332515 w 579955"/>
              <a:gd name="connsiteY86" fmla="*/ 82535 h 176468"/>
              <a:gd name="connsiteX87" fmla="*/ 318023 w 579955"/>
              <a:gd name="connsiteY87" fmla="*/ 62652 h 176468"/>
              <a:gd name="connsiteX88" fmla="*/ 306005 w 579955"/>
              <a:gd name="connsiteY88" fmla="*/ 68219 h 176468"/>
              <a:gd name="connsiteX89" fmla="*/ 301410 w 579955"/>
              <a:gd name="connsiteY89" fmla="*/ 82358 h 176468"/>
              <a:gd name="connsiteX90" fmla="*/ 301410 w 579955"/>
              <a:gd name="connsiteY90" fmla="*/ 133964 h 176468"/>
              <a:gd name="connsiteX91" fmla="*/ 273486 w 579955"/>
              <a:gd name="connsiteY91" fmla="*/ 133964 h 176468"/>
              <a:gd name="connsiteX92" fmla="*/ 273486 w 579955"/>
              <a:gd name="connsiteY92" fmla="*/ 0 h 1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9955" h="176468">
                <a:moveTo>
                  <a:pt x="422091" y="62652"/>
                </a:moveTo>
                <a:cubicBezTo>
                  <a:pt x="415493" y="62652"/>
                  <a:pt x="410367" y="64920"/>
                  <a:pt x="406715" y="69456"/>
                </a:cubicBezTo>
                <a:cubicBezTo>
                  <a:pt x="403062" y="73992"/>
                  <a:pt x="401236" y="80414"/>
                  <a:pt x="401236" y="88720"/>
                </a:cubicBezTo>
                <a:cubicBezTo>
                  <a:pt x="401236" y="106099"/>
                  <a:pt x="408246" y="114788"/>
                  <a:pt x="422267" y="114788"/>
                </a:cubicBezTo>
                <a:cubicBezTo>
                  <a:pt x="435640" y="114788"/>
                  <a:pt x="442327" y="105863"/>
                  <a:pt x="442327" y="88013"/>
                </a:cubicBezTo>
                <a:cubicBezTo>
                  <a:pt x="442327" y="71106"/>
                  <a:pt x="435581" y="62652"/>
                  <a:pt x="422091" y="62652"/>
                </a:cubicBezTo>
                <a:close/>
                <a:moveTo>
                  <a:pt x="99455" y="43476"/>
                </a:moveTo>
                <a:lnTo>
                  <a:pt x="130383" y="43476"/>
                </a:lnTo>
                <a:lnTo>
                  <a:pt x="147261" y="98529"/>
                </a:lnTo>
                <a:cubicBezTo>
                  <a:pt x="148321" y="101946"/>
                  <a:pt x="149146" y="105981"/>
                  <a:pt x="149735" y="110635"/>
                </a:cubicBezTo>
                <a:lnTo>
                  <a:pt x="150089" y="110635"/>
                </a:lnTo>
                <a:cubicBezTo>
                  <a:pt x="150619" y="107218"/>
                  <a:pt x="151591" y="103242"/>
                  <a:pt x="153005" y="98706"/>
                </a:cubicBezTo>
                <a:lnTo>
                  <a:pt x="170060" y="43476"/>
                </a:lnTo>
                <a:lnTo>
                  <a:pt x="197718" y="43476"/>
                </a:lnTo>
                <a:lnTo>
                  <a:pt x="160958" y="141210"/>
                </a:lnTo>
                <a:cubicBezTo>
                  <a:pt x="152121" y="164716"/>
                  <a:pt x="138807" y="176468"/>
                  <a:pt x="121016" y="176468"/>
                </a:cubicBezTo>
                <a:cubicBezTo>
                  <a:pt x="114241" y="176468"/>
                  <a:pt x="108674" y="175702"/>
                  <a:pt x="104315" y="174171"/>
                </a:cubicBezTo>
                <a:lnTo>
                  <a:pt x="104315" y="151902"/>
                </a:lnTo>
                <a:cubicBezTo>
                  <a:pt x="108026" y="154082"/>
                  <a:pt x="112062" y="155172"/>
                  <a:pt x="116421" y="155172"/>
                </a:cubicBezTo>
                <a:cubicBezTo>
                  <a:pt x="123608" y="155172"/>
                  <a:pt x="128616" y="151785"/>
                  <a:pt x="131443" y="145010"/>
                </a:cubicBezTo>
                <a:lnTo>
                  <a:pt x="136215" y="133787"/>
                </a:lnTo>
                <a:lnTo>
                  <a:pt x="99455" y="43476"/>
                </a:lnTo>
                <a:close/>
                <a:moveTo>
                  <a:pt x="549911" y="41267"/>
                </a:moveTo>
                <a:cubicBezTo>
                  <a:pt x="569940" y="41267"/>
                  <a:pt x="579955" y="53698"/>
                  <a:pt x="579955" y="78558"/>
                </a:cubicBezTo>
                <a:lnTo>
                  <a:pt x="579955" y="133964"/>
                </a:lnTo>
                <a:lnTo>
                  <a:pt x="552120" y="133964"/>
                </a:lnTo>
                <a:lnTo>
                  <a:pt x="552120" y="83683"/>
                </a:lnTo>
                <a:cubicBezTo>
                  <a:pt x="552120" y="69662"/>
                  <a:pt x="547112" y="62652"/>
                  <a:pt x="537098" y="62652"/>
                </a:cubicBezTo>
                <a:cubicBezTo>
                  <a:pt x="532267" y="62652"/>
                  <a:pt x="528290" y="64508"/>
                  <a:pt x="525168" y="68219"/>
                </a:cubicBezTo>
                <a:cubicBezTo>
                  <a:pt x="522046" y="71931"/>
                  <a:pt x="520485" y="76643"/>
                  <a:pt x="520485" y="82358"/>
                </a:cubicBezTo>
                <a:lnTo>
                  <a:pt x="520485" y="133964"/>
                </a:lnTo>
                <a:lnTo>
                  <a:pt x="492561" y="133964"/>
                </a:lnTo>
                <a:lnTo>
                  <a:pt x="492561" y="43476"/>
                </a:lnTo>
                <a:lnTo>
                  <a:pt x="520485" y="43476"/>
                </a:lnTo>
                <a:lnTo>
                  <a:pt x="520485" y="57792"/>
                </a:lnTo>
                <a:lnTo>
                  <a:pt x="520838" y="57792"/>
                </a:lnTo>
                <a:cubicBezTo>
                  <a:pt x="527495" y="46775"/>
                  <a:pt x="537186" y="41267"/>
                  <a:pt x="549911" y="41267"/>
                </a:cubicBezTo>
                <a:close/>
                <a:moveTo>
                  <a:pt x="422621" y="41267"/>
                </a:moveTo>
                <a:cubicBezTo>
                  <a:pt x="437643" y="41267"/>
                  <a:pt x="449425" y="45494"/>
                  <a:pt x="457968" y="53948"/>
                </a:cubicBezTo>
                <a:cubicBezTo>
                  <a:pt x="466510" y="62402"/>
                  <a:pt x="470781" y="73580"/>
                  <a:pt x="470781" y="87483"/>
                </a:cubicBezTo>
                <a:cubicBezTo>
                  <a:pt x="470781" y="102505"/>
                  <a:pt x="466377" y="114376"/>
                  <a:pt x="457570" y="123095"/>
                </a:cubicBezTo>
                <a:cubicBezTo>
                  <a:pt x="448763" y="131814"/>
                  <a:pt x="436701" y="136173"/>
                  <a:pt x="421384" y="136173"/>
                </a:cubicBezTo>
                <a:cubicBezTo>
                  <a:pt x="406302" y="136173"/>
                  <a:pt x="394447" y="131946"/>
                  <a:pt x="385816" y="123492"/>
                </a:cubicBezTo>
                <a:cubicBezTo>
                  <a:pt x="377186" y="115039"/>
                  <a:pt x="372870" y="103566"/>
                  <a:pt x="372870" y="89074"/>
                </a:cubicBezTo>
                <a:cubicBezTo>
                  <a:pt x="372870" y="74110"/>
                  <a:pt x="377348" y="62402"/>
                  <a:pt x="386302" y="53948"/>
                </a:cubicBezTo>
                <a:cubicBezTo>
                  <a:pt x="395257" y="45494"/>
                  <a:pt x="407363" y="41267"/>
                  <a:pt x="422621" y="41267"/>
                </a:cubicBezTo>
                <a:close/>
                <a:moveTo>
                  <a:pt x="28543" y="29161"/>
                </a:moveTo>
                <a:lnTo>
                  <a:pt x="28543" y="68661"/>
                </a:lnTo>
                <a:lnTo>
                  <a:pt x="39765" y="68661"/>
                </a:lnTo>
                <a:cubicBezTo>
                  <a:pt x="54964" y="68661"/>
                  <a:pt x="62564" y="62004"/>
                  <a:pt x="62564" y="48690"/>
                </a:cubicBezTo>
                <a:cubicBezTo>
                  <a:pt x="62564" y="35671"/>
                  <a:pt x="54964" y="29161"/>
                  <a:pt x="39765" y="29161"/>
                </a:cubicBezTo>
                <a:lnTo>
                  <a:pt x="28543" y="29161"/>
                </a:lnTo>
                <a:close/>
                <a:moveTo>
                  <a:pt x="241185" y="15994"/>
                </a:moveTo>
                <a:lnTo>
                  <a:pt x="241185" y="43476"/>
                </a:lnTo>
                <a:lnTo>
                  <a:pt x="261510" y="43476"/>
                </a:lnTo>
                <a:lnTo>
                  <a:pt x="261510" y="64066"/>
                </a:lnTo>
                <a:lnTo>
                  <a:pt x="241185" y="64066"/>
                </a:lnTo>
                <a:lnTo>
                  <a:pt x="241185" y="100650"/>
                </a:lnTo>
                <a:cubicBezTo>
                  <a:pt x="241185" y="110075"/>
                  <a:pt x="244926" y="114788"/>
                  <a:pt x="252408" y="114788"/>
                </a:cubicBezTo>
                <a:cubicBezTo>
                  <a:pt x="255354" y="114788"/>
                  <a:pt x="258387" y="113934"/>
                  <a:pt x="261510" y="112226"/>
                </a:cubicBezTo>
                <a:lnTo>
                  <a:pt x="261510" y="132904"/>
                </a:lnTo>
                <a:cubicBezTo>
                  <a:pt x="257386" y="135083"/>
                  <a:pt x="251171" y="136173"/>
                  <a:pt x="242864" y="136173"/>
                </a:cubicBezTo>
                <a:cubicBezTo>
                  <a:pt x="223188" y="136173"/>
                  <a:pt x="213350" y="125952"/>
                  <a:pt x="213350" y="105510"/>
                </a:cubicBezTo>
                <a:lnTo>
                  <a:pt x="213350" y="64066"/>
                </a:lnTo>
                <a:lnTo>
                  <a:pt x="198681" y="64066"/>
                </a:lnTo>
                <a:lnTo>
                  <a:pt x="198681" y="43476"/>
                </a:lnTo>
                <a:lnTo>
                  <a:pt x="213350" y="43476"/>
                </a:lnTo>
                <a:lnTo>
                  <a:pt x="213350" y="23947"/>
                </a:lnTo>
                <a:lnTo>
                  <a:pt x="241185" y="15994"/>
                </a:lnTo>
                <a:close/>
                <a:moveTo>
                  <a:pt x="0" y="7246"/>
                </a:moveTo>
                <a:lnTo>
                  <a:pt x="44714" y="7246"/>
                </a:lnTo>
                <a:cubicBezTo>
                  <a:pt x="76644" y="7246"/>
                  <a:pt x="92608" y="20707"/>
                  <a:pt x="92608" y="47630"/>
                </a:cubicBezTo>
                <a:cubicBezTo>
                  <a:pt x="92608" y="60354"/>
                  <a:pt x="88028" y="70649"/>
                  <a:pt x="78867" y="78514"/>
                </a:cubicBezTo>
                <a:cubicBezTo>
                  <a:pt x="69707" y="86378"/>
                  <a:pt x="57468" y="90311"/>
                  <a:pt x="42151" y="90311"/>
                </a:cubicBezTo>
                <a:lnTo>
                  <a:pt x="28543" y="90311"/>
                </a:lnTo>
                <a:lnTo>
                  <a:pt x="28543" y="133964"/>
                </a:lnTo>
                <a:lnTo>
                  <a:pt x="0" y="133964"/>
                </a:lnTo>
                <a:lnTo>
                  <a:pt x="0" y="7246"/>
                </a:lnTo>
                <a:close/>
                <a:moveTo>
                  <a:pt x="273486" y="0"/>
                </a:moveTo>
                <a:lnTo>
                  <a:pt x="301410" y="0"/>
                </a:lnTo>
                <a:lnTo>
                  <a:pt x="301410" y="56908"/>
                </a:lnTo>
                <a:lnTo>
                  <a:pt x="301763" y="56908"/>
                </a:lnTo>
                <a:cubicBezTo>
                  <a:pt x="308597" y="46481"/>
                  <a:pt x="317875" y="41267"/>
                  <a:pt x="329599" y="41267"/>
                </a:cubicBezTo>
                <a:cubicBezTo>
                  <a:pt x="350100" y="41267"/>
                  <a:pt x="360350" y="53639"/>
                  <a:pt x="360350" y="78381"/>
                </a:cubicBezTo>
                <a:lnTo>
                  <a:pt x="360350" y="133964"/>
                </a:lnTo>
                <a:lnTo>
                  <a:pt x="332515" y="133964"/>
                </a:lnTo>
                <a:lnTo>
                  <a:pt x="332515" y="82535"/>
                </a:lnTo>
                <a:cubicBezTo>
                  <a:pt x="332515" y="69280"/>
                  <a:pt x="327684" y="62652"/>
                  <a:pt x="318023" y="62652"/>
                </a:cubicBezTo>
                <a:cubicBezTo>
                  <a:pt x="313074" y="62652"/>
                  <a:pt x="309068" y="64508"/>
                  <a:pt x="306005" y="68219"/>
                </a:cubicBezTo>
                <a:cubicBezTo>
                  <a:pt x="302941" y="71931"/>
                  <a:pt x="301410" y="76643"/>
                  <a:pt x="301410" y="82358"/>
                </a:cubicBezTo>
                <a:lnTo>
                  <a:pt x="301410" y="133964"/>
                </a:lnTo>
                <a:lnTo>
                  <a:pt x="273486" y="133964"/>
                </a:lnTo>
                <a:lnTo>
                  <a:pt x="273486" y="0"/>
                </a:ln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Rectangle 206">
            <a:extLst>
              <a:ext uri="{FF2B5EF4-FFF2-40B4-BE49-F238E27FC236}">
                <a16:creationId xmlns:a16="http://schemas.microsoft.com/office/drawing/2014/main" id="{557EBAC7-A306-4E65-8E32-BC2F81F61F5D}"/>
              </a:ext>
            </a:extLst>
          </p:cNvPr>
          <p:cNvSpPr/>
          <p:nvPr/>
        </p:nvSpPr>
        <p:spPr>
          <a:xfrm>
            <a:off x="8299625" y="4426153"/>
            <a:ext cx="1223365" cy="913744"/>
          </a:xfrm>
          <a:prstGeom prst="rect">
            <a:avLst/>
          </a:prstGeom>
          <a:noFill/>
          <a:ln w="952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Semibold" panose="020B0502040204020203" pitchFamily="34" charset="0"/>
              </a:rPr>
              <a:t>Scale out </a:t>
            </a:r>
            <a:r>
              <a:rPr lang="en-US" sz="900" dirty="0">
                <a:solidFill>
                  <a:srgbClr val="0078D4"/>
                </a:solidFill>
                <a:latin typeface="Segoe UI Semibold"/>
                <a:cs typeface="Segoe UI Semibold" panose="020B0502040204020203" pitchFamily="34" charset="0"/>
              </a:rPr>
              <a:t>data mart with </a:t>
            </a:r>
            <a:r>
              <a:rPr kumimoji="0" lang="en-US" sz="900" b="0" i="0" u="none" strike="noStrike" kern="1200" cap="none" spc="0" normalizeH="0" baseline="0" noProof="0" dirty="0">
                <a:ln>
                  <a:noFill/>
                </a:ln>
                <a:solidFill>
                  <a:srgbClr val="0078D4"/>
                </a:solidFill>
                <a:effectLst/>
                <a:uLnTx/>
                <a:uFillTx/>
                <a:latin typeface="Segoe UI Semibold"/>
                <a:ea typeface="+mn-ea"/>
                <a:cs typeface="Segoe UI Semibold" panose="020B0502040204020203" pitchFamily="34" charset="0"/>
              </a:rPr>
              <a:t>Data pool</a:t>
            </a:r>
          </a:p>
        </p:txBody>
      </p:sp>
      <p:sp>
        <p:nvSpPr>
          <p:cNvPr id="208" name="Freeform: Shape 829">
            <a:extLst>
              <a:ext uri="{FF2B5EF4-FFF2-40B4-BE49-F238E27FC236}">
                <a16:creationId xmlns:a16="http://schemas.microsoft.com/office/drawing/2014/main" id="{2056753D-0A4E-4608-A2AB-59B7BDF529CB}"/>
              </a:ext>
            </a:extLst>
          </p:cNvPr>
          <p:cNvSpPr/>
          <p:nvPr/>
        </p:nvSpPr>
        <p:spPr bwMode="auto">
          <a:xfrm>
            <a:off x="8438283" y="4864366"/>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Freeform: Shape 829">
            <a:extLst>
              <a:ext uri="{FF2B5EF4-FFF2-40B4-BE49-F238E27FC236}">
                <a16:creationId xmlns:a16="http://schemas.microsoft.com/office/drawing/2014/main" id="{80675351-7173-4C35-B9D4-9C25AF8157B2}"/>
              </a:ext>
            </a:extLst>
          </p:cNvPr>
          <p:cNvSpPr/>
          <p:nvPr/>
        </p:nvSpPr>
        <p:spPr bwMode="auto">
          <a:xfrm>
            <a:off x="8810244" y="486621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Freeform: Shape 829">
            <a:extLst>
              <a:ext uri="{FF2B5EF4-FFF2-40B4-BE49-F238E27FC236}">
                <a16:creationId xmlns:a16="http://schemas.microsoft.com/office/drawing/2014/main" id="{08C1A627-DAA6-487C-BD05-C831B8398668}"/>
              </a:ext>
            </a:extLst>
          </p:cNvPr>
          <p:cNvSpPr/>
          <p:nvPr/>
        </p:nvSpPr>
        <p:spPr bwMode="auto">
          <a:xfrm>
            <a:off x="9172680" y="4866209"/>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a:extLst>
              <a:ext uri="{FF2B5EF4-FFF2-40B4-BE49-F238E27FC236}">
                <a16:creationId xmlns:a16="http://schemas.microsoft.com/office/drawing/2014/main" id="{F0785300-3A95-4FAF-BD5B-266762041DE0}"/>
              </a:ext>
            </a:extLst>
          </p:cNvPr>
          <p:cNvSpPr/>
          <p:nvPr/>
        </p:nvSpPr>
        <p:spPr>
          <a:xfrm>
            <a:off x="2523200" y="3502129"/>
            <a:ext cx="848605"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PolyBase</a:t>
            </a:r>
          </a:p>
        </p:txBody>
      </p:sp>
      <p:sp>
        <p:nvSpPr>
          <p:cNvPr id="106" name="Title 1">
            <a:extLst>
              <a:ext uri="{FF2B5EF4-FFF2-40B4-BE49-F238E27FC236}">
                <a16:creationId xmlns:a16="http://schemas.microsoft.com/office/drawing/2014/main" id="{B2F73100-32B1-B84C-8F3F-25E588A4C755}"/>
              </a:ext>
            </a:extLst>
          </p:cNvPr>
          <p:cNvSpPr txBox="1">
            <a:spLocks/>
          </p:cNvSpPr>
          <p:nvPr/>
        </p:nvSpPr>
        <p:spPr>
          <a:xfrm>
            <a:off x="588263" y="349534"/>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50" normalizeH="0" baseline="0" noProof="0" dirty="0">
              <a:ln w="3175">
                <a:noFill/>
              </a:ln>
              <a:effectLst/>
              <a:uLnTx/>
              <a:uFillTx/>
              <a:latin typeface="Segoe UI Semibold" panose="020B0702040204020203" pitchFamily="34" charset="0"/>
              <a:cs typeface="Segoe UI Semibold" panose="020B0702040204020203" pitchFamily="34" charset="0"/>
            </a:endParaRPr>
          </a:p>
        </p:txBody>
      </p:sp>
      <p:sp>
        <p:nvSpPr>
          <p:cNvPr id="136" name="Freeform 188">
            <a:extLst>
              <a:ext uri="{FF2B5EF4-FFF2-40B4-BE49-F238E27FC236}">
                <a16:creationId xmlns:a16="http://schemas.microsoft.com/office/drawing/2014/main" id="{422539D6-D78A-C94A-A3EB-E431F11B6C56}"/>
              </a:ext>
            </a:extLst>
          </p:cNvPr>
          <p:cNvSpPr>
            <a:spLocks noChangeAspect="1"/>
          </p:cNvSpPr>
          <p:nvPr/>
        </p:nvSpPr>
        <p:spPr bwMode="auto">
          <a:xfrm>
            <a:off x="5602611" y="2209391"/>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 name="Title 1">
            <a:extLst>
              <a:ext uri="{FF2B5EF4-FFF2-40B4-BE49-F238E27FC236}">
                <a16:creationId xmlns:a16="http://schemas.microsoft.com/office/drawing/2014/main" id="{E991EF66-B536-45D9-B75F-9074A6FF7B41}"/>
              </a:ext>
            </a:extLst>
          </p:cNvPr>
          <p:cNvSpPr>
            <a:spLocks noGrp="1"/>
          </p:cNvSpPr>
          <p:nvPr>
            <p:ph type="title"/>
          </p:nvPr>
        </p:nvSpPr>
        <p:spPr/>
        <p:txBody>
          <a:bodyPr/>
          <a:lstStyle/>
          <a:p>
            <a:r>
              <a:rPr lang="en-US" dirty="0"/>
              <a:t>SQL Server 2019 Big Data Clusters</a:t>
            </a:r>
            <a:br>
              <a:rPr lang="en-US" dirty="0"/>
            </a:br>
            <a:endParaRPr lang="en-US" dirty="0"/>
          </a:p>
        </p:txBody>
      </p:sp>
      <p:sp>
        <p:nvSpPr>
          <p:cNvPr id="6" name="Text Placeholder 5">
            <a:extLst>
              <a:ext uri="{FF2B5EF4-FFF2-40B4-BE49-F238E27FC236}">
                <a16:creationId xmlns:a16="http://schemas.microsoft.com/office/drawing/2014/main" id="{B8A5804D-070F-924A-803F-5FE8734688DB}"/>
              </a:ext>
            </a:extLst>
          </p:cNvPr>
          <p:cNvSpPr>
            <a:spLocks noGrp="1"/>
          </p:cNvSpPr>
          <p:nvPr>
            <p:ph type="body" sz="quarter" idx="10"/>
          </p:nvPr>
        </p:nvSpPr>
        <p:spPr>
          <a:xfrm>
            <a:off x="588263" y="1044575"/>
            <a:ext cx="11018520" cy="307777"/>
          </a:xfrm>
        </p:spPr>
        <p:txBody>
          <a:bodyPr/>
          <a:lstStyle/>
          <a:p>
            <a:r>
              <a:rPr lang="en-US" spc="-40" dirty="0"/>
              <a:t>The combination of SQL Server, Polybase, HDFS, Spark, and Machine Learning in one solution </a:t>
            </a:r>
          </a:p>
        </p:txBody>
      </p:sp>
      <p:grpSp>
        <p:nvGrpSpPr>
          <p:cNvPr id="90" name="Group 89">
            <a:extLst>
              <a:ext uri="{FF2B5EF4-FFF2-40B4-BE49-F238E27FC236}">
                <a16:creationId xmlns:a16="http://schemas.microsoft.com/office/drawing/2014/main" id="{BCB2073A-3DAF-4F2E-8CF3-508C43780F81}"/>
              </a:ext>
            </a:extLst>
          </p:cNvPr>
          <p:cNvGrpSpPr/>
          <p:nvPr/>
        </p:nvGrpSpPr>
        <p:grpSpPr>
          <a:xfrm rot="5400000">
            <a:off x="9645406" y="3359664"/>
            <a:ext cx="1211577" cy="1150870"/>
            <a:chOff x="9520080" y="1827754"/>
            <a:chExt cx="1538911" cy="1461804"/>
          </a:xfrm>
        </p:grpSpPr>
        <p:sp>
          <p:nvSpPr>
            <p:cNvPr id="107" name="TextBox 106">
              <a:extLst>
                <a:ext uri="{FF2B5EF4-FFF2-40B4-BE49-F238E27FC236}">
                  <a16:creationId xmlns:a16="http://schemas.microsoft.com/office/drawing/2014/main" id="{20962359-2C3E-4932-A1F3-F2475D0F4F73}"/>
                </a:ext>
              </a:extLst>
            </p:cNvPr>
            <p:cNvSpPr txBox="1"/>
            <p:nvPr/>
          </p:nvSpPr>
          <p:spPr>
            <a:xfrm rot="16200000">
              <a:off x="10191264" y="2421830"/>
              <a:ext cx="1461804" cy="27365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ea typeface="+mn-ea"/>
                <a:cs typeface="Segoe UI Semibold" panose="020B0502040204020203" pitchFamily="34" charset="0"/>
              </a:endParaRPr>
            </a:p>
          </p:txBody>
        </p:sp>
        <p:grpSp>
          <p:nvGrpSpPr>
            <p:cNvPr id="110" name="Group 109">
              <a:extLst>
                <a:ext uri="{FF2B5EF4-FFF2-40B4-BE49-F238E27FC236}">
                  <a16:creationId xmlns:a16="http://schemas.microsoft.com/office/drawing/2014/main" id="{B4A75F11-1819-4EB6-9782-D746C93C41EF}"/>
                </a:ext>
              </a:extLst>
            </p:cNvPr>
            <p:cNvGrpSpPr/>
            <p:nvPr/>
          </p:nvGrpSpPr>
          <p:grpSpPr>
            <a:xfrm>
              <a:off x="9520080" y="2689514"/>
              <a:ext cx="1211389" cy="313979"/>
              <a:chOff x="9520069" y="2689509"/>
              <a:chExt cx="1211396" cy="313979"/>
            </a:xfrm>
          </p:grpSpPr>
          <p:grpSp>
            <p:nvGrpSpPr>
              <p:cNvPr id="162" name="Group 161">
                <a:extLst>
                  <a:ext uri="{FF2B5EF4-FFF2-40B4-BE49-F238E27FC236}">
                    <a16:creationId xmlns:a16="http://schemas.microsoft.com/office/drawing/2014/main" id="{6FBD8DE4-C082-48BC-B54E-23A81AEED9D8}"/>
                  </a:ext>
                </a:extLst>
              </p:cNvPr>
              <p:cNvGrpSpPr/>
              <p:nvPr/>
            </p:nvGrpSpPr>
            <p:grpSpPr>
              <a:xfrm>
                <a:off x="9520069" y="2689509"/>
                <a:ext cx="353463" cy="313979"/>
                <a:chOff x="8579522" y="2776608"/>
                <a:chExt cx="570138" cy="506450"/>
              </a:xfrm>
            </p:grpSpPr>
            <p:grpSp>
              <p:nvGrpSpPr>
                <p:cNvPr id="177" name="Group 176">
                  <a:extLst>
                    <a:ext uri="{FF2B5EF4-FFF2-40B4-BE49-F238E27FC236}">
                      <a16:creationId xmlns:a16="http://schemas.microsoft.com/office/drawing/2014/main" id="{1B88FBC4-D995-4F7A-99F8-DA187D07D273}"/>
                    </a:ext>
                  </a:extLst>
                </p:cNvPr>
                <p:cNvGrpSpPr/>
                <p:nvPr/>
              </p:nvGrpSpPr>
              <p:grpSpPr>
                <a:xfrm>
                  <a:off x="8640351" y="2855984"/>
                  <a:ext cx="466287" cy="347698"/>
                  <a:chOff x="8634504" y="2855984"/>
                  <a:chExt cx="466287" cy="347698"/>
                </a:xfrm>
              </p:grpSpPr>
              <p:grpSp>
                <p:nvGrpSpPr>
                  <p:cNvPr id="179" name="Group 178">
                    <a:extLst>
                      <a:ext uri="{FF2B5EF4-FFF2-40B4-BE49-F238E27FC236}">
                        <a16:creationId xmlns:a16="http://schemas.microsoft.com/office/drawing/2014/main" id="{63816DC5-0A17-4C6A-B00A-CABD1AEA2F26}"/>
                      </a:ext>
                    </a:extLst>
                  </p:cNvPr>
                  <p:cNvGrpSpPr/>
                  <p:nvPr/>
                </p:nvGrpSpPr>
                <p:grpSpPr>
                  <a:xfrm flipH="1">
                    <a:off x="8634504" y="2855984"/>
                    <a:ext cx="466287" cy="347698"/>
                    <a:chOff x="2052366" y="1575258"/>
                    <a:chExt cx="365871" cy="264555"/>
                  </a:xfrm>
                  <a:noFill/>
                </p:grpSpPr>
                <p:sp>
                  <p:nvSpPr>
                    <p:cNvPr id="181" name="Rectangle 9">
                      <a:extLst>
                        <a:ext uri="{FF2B5EF4-FFF2-40B4-BE49-F238E27FC236}">
                          <a16:creationId xmlns:a16="http://schemas.microsoft.com/office/drawing/2014/main" id="{0169BC07-0D60-452E-9CE0-97C25112D0F0}"/>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3" name="Line 10">
                      <a:extLst>
                        <a:ext uri="{FF2B5EF4-FFF2-40B4-BE49-F238E27FC236}">
                          <a16:creationId xmlns:a16="http://schemas.microsoft.com/office/drawing/2014/main" id="{1666933D-8A8F-40B8-893A-DFC6D7556DCB}"/>
                        </a:ext>
                      </a:extLst>
                    </p:cNvPr>
                    <p:cNvSpPr>
                      <a:spLocks noChangeShapeType="1"/>
                    </p:cNvSpPr>
                    <p:nvPr/>
                  </p:nvSpPr>
                  <p:spPr bwMode="auto">
                    <a:xfrm flipH="1">
                      <a:off x="2052366" y="1651824"/>
                      <a:ext cx="310994"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0" name="Oval 179">
                    <a:extLst>
                      <a:ext uri="{FF2B5EF4-FFF2-40B4-BE49-F238E27FC236}">
                        <a16:creationId xmlns:a16="http://schemas.microsoft.com/office/drawing/2014/main" id="{B321FF71-2A99-4BE3-9571-67F27C5B7D77}"/>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8" name="Rectangle 177">
                  <a:extLst>
                    <a:ext uri="{FF2B5EF4-FFF2-40B4-BE49-F238E27FC236}">
                      <a16:creationId xmlns:a16="http://schemas.microsoft.com/office/drawing/2014/main" id="{22DDBA5D-499C-41A0-AFFC-E109204AD66F}"/>
                    </a:ext>
                  </a:extLst>
                </p:cNvPr>
                <p:cNvSpPr/>
                <p:nvPr/>
              </p:nvSpPr>
              <p:spPr>
                <a:xfrm>
                  <a:off x="8579522"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63" name="Group 162">
                <a:extLst>
                  <a:ext uri="{FF2B5EF4-FFF2-40B4-BE49-F238E27FC236}">
                    <a16:creationId xmlns:a16="http://schemas.microsoft.com/office/drawing/2014/main" id="{21D791A4-FAF4-465F-8875-DADF62995B98}"/>
                  </a:ext>
                </a:extLst>
              </p:cNvPr>
              <p:cNvGrpSpPr/>
              <p:nvPr/>
            </p:nvGrpSpPr>
            <p:grpSpPr>
              <a:xfrm>
                <a:off x="9940949" y="2689509"/>
                <a:ext cx="353463" cy="313979"/>
                <a:chOff x="8553451" y="2776608"/>
                <a:chExt cx="570138" cy="506450"/>
              </a:xfrm>
            </p:grpSpPr>
            <p:grpSp>
              <p:nvGrpSpPr>
                <p:cNvPr id="171" name="Group 170">
                  <a:extLst>
                    <a:ext uri="{FF2B5EF4-FFF2-40B4-BE49-F238E27FC236}">
                      <a16:creationId xmlns:a16="http://schemas.microsoft.com/office/drawing/2014/main" id="{52F03411-C1C4-45F9-8837-5C318CC4AF47}"/>
                    </a:ext>
                  </a:extLst>
                </p:cNvPr>
                <p:cNvGrpSpPr/>
                <p:nvPr/>
              </p:nvGrpSpPr>
              <p:grpSpPr>
                <a:xfrm>
                  <a:off x="8640348" y="2855985"/>
                  <a:ext cx="422420" cy="347696"/>
                  <a:chOff x="8634501" y="2855985"/>
                  <a:chExt cx="422420" cy="347696"/>
                </a:xfrm>
              </p:grpSpPr>
              <p:grpSp>
                <p:nvGrpSpPr>
                  <p:cNvPr id="173" name="Group 172">
                    <a:extLst>
                      <a:ext uri="{FF2B5EF4-FFF2-40B4-BE49-F238E27FC236}">
                        <a16:creationId xmlns:a16="http://schemas.microsoft.com/office/drawing/2014/main" id="{AF2E970A-C107-44FA-BE23-47A80E17607F}"/>
                      </a:ext>
                    </a:extLst>
                  </p:cNvPr>
                  <p:cNvGrpSpPr/>
                  <p:nvPr/>
                </p:nvGrpSpPr>
                <p:grpSpPr>
                  <a:xfrm flipH="1">
                    <a:off x="8634501" y="2855985"/>
                    <a:ext cx="422420" cy="347696"/>
                    <a:chOff x="2086790" y="1575262"/>
                    <a:chExt cx="331451" cy="264554"/>
                  </a:xfrm>
                  <a:noFill/>
                </p:grpSpPr>
                <p:sp>
                  <p:nvSpPr>
                    <p:cNvPr id="175" name="Rectangle 9">
                      <a:extLst>
                        <a:ext uri="{FF2B5EF4-FFF2-40B4-BE49-F238E27FC236}">
                          <a16:creationId xmlns:a16="http://schemas.microsoft.com/office/drawing/2014/main" id="{C6887CD5-8061-405B-A66E-AD7E59D78DF2}"/>
                        </a:ext>
                      </a:extLst>
                    </p:cNvPr>
                    <p:cNvSpPr>
                      <a:spLocks noChangeArrowheads="1"/>
                    </p:cNvSpPr>
                    <p:nvPr/>
                  </p:nvSpPr>
                  <p:spPr bwMode="auto">
                    <a:xfrm>
                      <a:off x="2086790" y="1575262"/>
                      <a:ext cx="310993" cy="264554"/>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6" name="Line 10">
                      <a:extLst>
                        <a:ext uri="{FF2B5EF4-FFF2-40B4-BE49-F238E27FC236}">
                          <a16:creationId xmlns:a16="http://schemas.microsoft.com/office/drawing/2014/main" id="{FC176533-431A-4F16-A351-63EDBAA35E0B}"/>
                        </a:ext>
                      </a:extLst>
                    </p:cNvPr>
                    <p:cNvSpPr>
                      <a:spLocks noChangeShapeType="1"/>
                    </p:cNvSpPr>
                    <p:nvPr/>
                  </p:nvSpPr>
                  <p:spPr bwMode="auto">
                    <a:xfrm flipH="1">
                      <a:off x="2107249" y="1651826"/>
                      <a:ext cx="310992"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4" name="Oval 173">
                    <a:extLst>
                      <a:ext uri="{FF2B5EF4-FFF2-40B4-BE49-F238E27FC236}">
                        <a16:creationId xmlns:a16="http://schemas.microsoft.com/office/drawing/2014/main" id="{7312180C-961B-4FF0-A3D0-B69D5D95D6D5}"/>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2" name="Rectangle 171">
                  <a:extLst>
                    <a:ext uri="{FF2B5EF4-FFF2-40B4-BE49-F238E27FC236}">
                      <a16:creationId xmlns:a16="http://schemas.microsoft.com/office/drawing/2014/main" id="{71E42253-2F23-4508-A1F9-5CDC5F42FD32}"/>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64" name="Group 163">
                <a:extLst>
                  <a:ext uri="{FF2B5EF4-FFF2-40B4-BE49-F238E27FC236}">
                    <a16:creationId xmlns:a16="http://schemas.microsoft.com/office/drawing/2014/main" id="{9749007E-E0F4-4BD2-AF99-597A81217601}"/>
                  </a:ext>
                </a:extLst>
              </p:cNvPr>
              <p:cNvGrpSpPr/>
              <p:nvPr/>
            </p:nvGrpSpPr>
            <p:grpSpPr>
              <a:xfrm>
                <a:off x="10378002" y="2689509"/>
                <a:ext cx="353463" cy="313979"/>
                <a:chOff x="8553451" y="2776608"/>
                <a:chExt cx="570138" cy="506450"/>
              </a:xfrm>
            </p:grpSpPr>
            <p:grpSp>
              <p:nvGrpSpPr>
                <p:cNvPr id="165" name="Group 164">
                  <a:extLst>
                    <a:ext uri="{FF2B5EF4-FFF2-40B4-BE49-F238E27FC236}">
                      <a16:creationId xmlns:a16="http://schemas.microsoft.com/office/drawing/2014/main" id="{F5AF1B16-54FE-42FA-9134-B4536875100A}"/>
                    </a:ext>
                  </a:extLst>
                </p:cNvPr>
                <p:cNvGrpSpPr/>
                <p:nvPr/>
              </p:nvGrpSpPr>
              <p:grpSpPr>
                <a:xfrm>
                  <a:off x="8640349" y="2855984"/>
                  <a:ext cx="422418" cy="347698"/>
                  <a:chOff x="8634502" y="2855984"/>
                  <a:chExt cx="422418" cy="347698"/>
                </a:xfrm>
              </p:grpSpPr>
              <p:grpSp>
                <p:nvGrpSpPr>
                  <p:cNvPr id="167" name="Group 166">
                    <a:extLst>
                      <a:ext uri="{FF2B5EF4-FFF2-40B4-BE49-F238E27FC236}">
                        <a16:creationId xmlns:a16="http://schemas.microsoft.com/office/drawing/2014/main" id="{2BDFFC61-5935-421E-900C-E38C7195903F}"/>
                      </a:ext>
                    </a:extLst>
                  </p:cNvPr>
                  <p:cNvGrpSpPr/>
                  <p:nvPr/>
                </p:nvGrpSpPr>
                <p:grpSpPr>
                  <a:xfrm flipH="1">
                    <a:off x="8634502" y="2855984"/>
                    <a:ext cx="422418" cy="347698"/>
                    <a:chOff x="2086788" y="1575258"/>
                    <a:chExt cx="331449" cy="264555"/>
                  </a:xfrm>
                  <a:noFill/>
                </p:grpSpPr>
                <p:sp>
                  <p:nvSpPr>
                    <p:cNvPr id="169" name="Rectangle 9">
                      <a:extLst>
                        <a:ext uri="{FF2B5EF4-FFF2-40B4-BE49-F238E27FC236}">
                          <a16:creationId xmlns:a16="http://schemas.microsoft.com/office/drawing/2014/main" id="{CBAE6595-FADD-44EF-8F40-6AAD2C884C45}"/>
                        </a:ext>
                      </a:extLst>
                    </p:cNvPr>
                    <p:cNvSpPr>
                      <a:spLocks noChangeArrowheads="1"/>
                    </p:cNvSpPr>
                    <p:nvPr/>
                  </p:nvSpPr>
                  <p:spPr bwMode="auto">
                    <a:xfrm>
                      <a:off x="2086788"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0" name="Line 10">
                      <a:extLst>
                        <a:ext uri="{FF2B5EF4-FFF2-40B4-BE49-F238E27FC236}">
                          <a16:creationId xmlns:a16="http://schemas.microsoft.com/office/drawing/2014/main" id="{CB51DF59-CE41-4559-86F1-D393E8AD3250}"/>
                        </a:ext>
                      </a:extLst>
                    </p:cNvPr>
                    <p:cNvSpPr>
                      <a:spLocks noChangeShapeType="1"/>
                    </p:cNvSpPr>
                    <p:nvPr/>
                  </p:nvSpPr>
                  <p:spPr bwMode="auto">
                    <a:xfrm flipH="1">
                      <a:off x="2107244" y="1651824"/>
                      <a:ext cx="310993"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68" name="Oval 167">
                    <a:extLst>
                      <a:ext uri="{FF2B5EF4-FFF2-40B4-BE49-F238E27FC236}">
                        <a16:creationId xmlns:a16="http://schemas.microsoft.com/office/drawing/2014/main" id="{4A692F35-4618-4A65-A4D2-3DDD77D1E34C}"/>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6" name="Rectangle 165">
                  <a:extLst>
                    <a:ext uri="{FF2B5EF4-FFF2-40B4-BE49-F238E27FC236}">
                      <a16:creationId xmlns:a16="http://schemas.microsoft.com/office/drawing/2014/main" id="{19CB2BF3-6FB9-4F81-875E-EE06EF366387}"/>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grpSp>
          <p:nvGrpSpPr>
            <p:cNvPr id="118" name="Group 117">
              <a:extLst>
                <a:ext uri="{FF2B5EF4-FFF2-40B4-BE49-F238E27FC236}">
                  <a16:creationId xmlns:a16="http://schemas.microsoft.com/office/drawing/2014/main" id="{BDCED568-FC67-44A4-914F-175D0392DDEB}"/>
                </a:ext>
              </a:extLst>
            </p:cNvPr>
            <p:cNvGrpSpPr/>
            <p:nvPr/>
          </p:nvGrpSpPr>
          <p:grpSpPr>
            <a:xfrm>
              <a:off x="9765795" y="2306619"/>
              <a:ext cx="747148" cy="313979"/>
              <a:chOff x="9861458" y="2306620"/>
              <a:chExt cx="747145" cy="313979"/>
            </a:xfrm>
          </p:grpSpPr>
          <p:grpSp>
            <p:nvGrpSpPr>
              <p:cNvPr id="124" name="Group 123">
                <a:extLst>
                  <a:ext uri="{FF2B5EF4-FFF2-40B4-BE49-F238E27FC236}">
                    <a16:creationId xmlns:a16="http://schemas.microsoft.com/office/drawing/2014/main" id="{FAA48DD2-7AD0-43B8-8A7F-327F6B8D36C2}"/>
                  </a:ext>
                </a:extLst>
              </p:cNvPr>
              <p:cNvGrpSpPr/>
              <p:nvPr/>
            </p:nvGrpSpPr>
            <p:grpSpPr>
              <a:xfrm>
                <a:off x="9861458" y="2306620"/>
                <a:ext cx="353463" cy="313979"/>
                <a:chOff x="8623391" y="2776608"/>
                <a:chExt cx="570138" cy="506450"/>
              </a:xfrm>
            </p:grpSpPr>
            <p:grpSp>
              <p:nvGrpSpPr>
                <p:cNvPr id="156" name="Group 155">
                  <a:extLst>
                    <a:ext uri="{FF2B5EF4-FFF2-40B4-BE49-F238E27FC236}">
                      <a16:creationId xmlns:a16="http://schemas.microsoft.com/office/drawing/2014/main" id="{C5BF8515-0F6E-4BA4-B402-605C8227472D}"/>
                    </a:ext>
                  </a:extLst>
                </p:cNvPr>
                <p:cNvGrpSpPr/>
                <p:nvPr/>
              </p:nvGrpSpPr>
              <p:grpSpPr>
                <a:xfrm>
                  <a:off x="8640347" y="2855984"/>
                  <a:ext cx="396347" cy="347697"/>
                  <a:chOff x="8634499" y="2855984"/>
                  <a:chExt cx="396348" cy="347698"/>
                </a:xfrm>
              </p:grpSpPr>
              <p:grpSp>
                <p:nvGrpSpPr>
                  <p:cNvPr id="158" name="Group 157">
                    <a:extLst>
                      <a:ext uri="{FF2B5EF4-FFF2-40B4-BE49-F238E27FC236}">
                        <a16:creationId xmlns:a16="http://schemas.microsoft.com/office/drawing/2014/main" id="{D4A8826A-759C-4CF7-91DB-A11F0EA43B6D}"/>
                      </a:ext>
                    </a:extLst>
                  </p:cNvPr>
                  <p:cNvGrpSpPr/>
                  <p:nvPr/>
                </p:nvGrpSpPr>
                <p:grpSpPr>
                  <a:xfrm flipH="1">
                    <a:off x="8634499" y="2855984"/>
                    <a:ext cx="396348" cy="347698"/>
                    <a:chOff x="2107244" y="1575258"/>
                    <a:chExt cx="310993" cy="264555"/>
                  </a:xfrm>
                  <a:noFill/>
                </p:grpSpPr>
                <p:sp>
                  <p:nvSpPr>
                    <p:cNvPr id="160" name="Rectangle 9">
                      <a:extLst>
                        <a:ext uri="{FF2B5EF4-FFF2-40B4-BE49-F238E27FC236}">
                          <a16:creationId xmlns:a16="http://schemas.microsoft.com/office/drawing/2014/main" id="{7246F1B4-5017-4F1E-A5D0-5CF784F22F84}"/>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61" name="Line 10">
                      <a:extLst>
                        <a:ext uri="{FF2B5EF4-FFF2-40B4-BE49-F238E27FC236}">
                          <a16:creationId xmlns:a16="http://schemas.microsoft.com/office/drawing/2014/main" id="{05F3482D-C9D9-4562-8100-D0030A8D78A9}"/>
                        </a:ext>
                      </a:extLst>
                    </p:cNvPr>
                    <p:cNvSpPr>
                      <a:spLocks noChangeShapeType="1"/>
                    </p:cNvSpPr>
                    <p:nvPr/>
                  </p:nvSpPr>
                  <p:spPr bwMode="auto">
                    <a:xfrm flipH="1">
                      <a:off x="2107244" y="1651824"/>
                      <a:ext cx="310993"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59" name="Oval 158">
                    <a:extLst>
                      <a:ext uri="{FF2B5EF4-FFF2-40B4-BE49-F238E27FC236}">
                        <a16:creationId xmlns:a16="http://schemas.microsoft.com/office/drawing/2014/main" id="{B54EE431-FD0B-48E8-9832-D81FF988A01E}"/>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57" name="Rectangle 156">
                  <a:extLst>
                    <a:ext uri="{FF2B5EF4-FFF2-40B4-BE49-F238E27FC236}">
                      <a16:creationId xmlns:a16="http://schemas.microsoft.com/office/drawing/2014/main" id="{AD0D518A-008C-4DFE-AA0B-C3E46F62C9B1}"/>
                    </a:ext>
                  </a:extLst>
                </p:cNvPr>
                <p:cNvSpPr/>
                <p:nvPr/>
              </p:nvSpPr>
              <p:spPr>
                <a:xfrm>
                  <a:off x="862339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33" name="Group 132">
                <a:extLst>
                  <a:ext uri="{FF2B5EF4-FFF2-40B4-BE49-F238E27FC236}">
                    <a16:creationId xmlns:a16="http://schemas.microsoft.com/office/drawing/2014/main" id="{B477C309-A2BC-4E91-ACC1-1AF3E30F69EC}"/>
                  </a:ext>
                </a:extLst>
              </p:cNvPr>
              <p:cNvGrpSpPr/>
              <p:nvPr/>
            </p:nvGrpSpPr>
            <p:grpSpPr>
              <a:xfrm>
                <a:off x="10255140" y="2306620"/>
                <a:ext cx="353463" cy="313979"/>
                <a:chOff x="8553451" y="2776608"/>
                <a:chExt cx="570138" cy="506450"/>
              </a:xfrm>
            </p:grpSpPr>
            <p:grpSp>
              <p:nvGrpSpPr>
                <p:cNvPr id="134" name="Group 133">
                  <a:extLst>
                    <a:ext uri="{FF2B5EF4-FFF2-40B4-BE49-F238E27FC236}">
                      <a16:creationId xmlns:a16="http://schemas.microsoft.com/office/drawing/2014/main" id="{C0973DD2-960E-49F0-AB64-4F697C99EABF}"/>
                    </a:ext>
                  </a:extLst>
                </p:cNvPr>
                <p:cNvGrpSpPr/>
                <p:nvPr/>
              </p:nvGrpSpPr>
              <p:grpSpPr>
                <a:xfrm>
                  <a:off x="8666420" y="2855986"/>
                  <a:ext cx="440218" cy="347697"/>
                  <a:chOff x="8660573" y="2855984"/>
                  <a:chExt cx="440218" cy="347698"/>
                </a:xfrm>
              </p:grpSpPr>
              <p:grpSp>
                <p:nvGrpSpPr>
                  <p:cNvPr id="137" name="Group 136">
                    <a:extLst>
                      <a:ext uri="{FF2B5EF4-FFF2-40B4-BE49-F238E27FC236}">
                        <a16:creationId xmlns:a16="http://schemas.microsoft.com/office/drawing/2014/main" id="{7D82737E-E6D2-4612-A28D-B93FC49BB3DB}"/>
                      </a:ext>
                    </a:extLst>
                  </p:cNvPr>
                  <p:cNvGrpSpPr/>
                  <p:nvPr/>
                </p:nvGrpSpPr>
                <p:grpSpPr>
                  <a:xfrm flipH="1">
                    <a:off x="8660573" y="2855984"/>
                    <a:ext cx="440218" cy="347698"/>
                    <a:chOff x="2052366" y="1575258"/>
                    <a:chExt cx="345416" cy="264555"/>
                  </a:xfrm>
                  <a:noFill/>
                </p:grpSpPr>
                <p:sp>
                  <p:nvSpPr>
                    <p:cNvPr id="154" name="Rectangle 9">
                      <a:extLst>
                        <a:ext uri="{FF2B5EF4-FFF2-40B4-BE49-F238E27FC236}">
                          <a16:creationId xmlns:a16="http://schemas.microsoft.com/office/drawing/2014/main" id="{951B7ABB-7592-4B24-978D-98B916480024}"/>
                        </a:ext>
                      </a:extLst>
                    </p:cNvPr>
                    <p:cNvSpPr>
                      <a:spLocks noChangeArrowheads="1"/>
                    </p:cNvSpPr>
                    <p:nvPr/>
                  </p:nvSpPr>
                  <p:spPr bwMode="auto">
                    <a:xfrm>
                      <a:off x="2086789"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55" name="Line 10">
                      <a:extLst>
                        <a:ext uri="{FF2B5EF4-FFF2-40B4-BE49-F238E27FC236}">
                          <a16:creationId xmlns:a16="http://schemas.microsoft.com/office/drawing/2014/main" id="{CC950EFC-10FE-492B-810E-E261A13333AC}"/>
                        </a:ext>
                      </a:extLst>
                    </p:cNvPr>
                    <p:cNvSpPr>
                      <a:spLocks noChangeShapeType="1"/>
                    </p:cNvSpPr>
                    <p:nvPr/>
                  </p:nvSpPr>
                  <p:spPr bwMode="auto">
                    <a:xfrm flipH="1">
                      <a:off x="2052366" y="1651824"/>
                      <a:ext cx="310994"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53" name="Oval 152">
                    <a:extLst>
                      <a:ext uri="{FF2B5EF4-FFF2-40B4-BE49-F238E27FC236}">
                        <a16:creationId xmlns:a16="http://schemas.microsoft.com/office/drawing/2014/main" id="{469F0754-417B-492C-955F-89F50B82F9FB}"/>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35" name="Rectangle 134">
                  <a:extLst>
                    <a:ext uri="{FF2B5EF4-FFF2-40B4-BE49-F238E27FC236}">
                      <a16:creationId xmlns:a16="http://schemas.microsoft.com/office/drawing/2014/main" id="{697D9F0D-F4D3-4EF2-BF09-A8B39535F748}"/>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grpSp>
      <p:sp>
        <p:nvSpPr>
          <p:cNvPr id="197" name="TextBox 196">
            <a:extLst>
              <a:ext uri="{FF2B5EF4-FFF2-40B4-BE49-F238E27FC236}">
                <a16:creationId xmlns:a16="http://schemas.microsoft.com/office/drawing/2014/main" id="{86E32D30-7D83-47EC-B75F-5CE2609241A9}"/>
              </a:ext>
            </a:extLst>
          </p:cNvPr>
          <p:cNvSpPr txBox="1"/>
          <p:nvPr/>
        </p:nvSpPr>
        <p:spPr>
          <a:xfrm>
            <a:off x="9613798" y="2996052"/>
            <a:ext cx="974098" cy="215444"/>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78D7"/>
                </a:solidFill>
                <a:effectLst/>
                <a:uLnTx/>
                <a:uFillTx/>
                <a:ea typeface="+mn-ea"/>
                <a:cs typeface="Segoe UI Semibold" panose="020B0502040204020203" pitchFamily="34" charset="0"/>
              </a:rPr>
              <a:t>App Deploy</a:t>
            </a:r>
          </a:p>
        </p:txBody>
      </p:sp>
      <p:cxnSp>
        <p:nvCxnSpPr>
          <p:cNvPr id="202" name="Straight Arrow Connector 201">
            <a:extLst>
              <a:ext uri="{FF2B5EF4-FFF2-40B4-BE49-F238E27FC236}">
                <a16:creationId xmlns:a16="http://schemas.microsoft.com/office/drawing/2014/main" id="{B0A67D15-C05E-4990-8523-6F42FBEA8421}"/>
              </a:ext>
            </a:extLst>
          </p:cNvPr>
          <p:cNvCxnSpPr>
            <a:cxnSpLocks/>
          </p:cNvCxnSpPr>
          <p:nvPr/>
        </p:nvCxnSpPr>
        <p:spPr>
          <a:xfrm>
            <a:off x="9528279" y="3818496"/>
            <a:ext cx="320642" cy="0"/>
          </a:xfrm>
          <a:prstGeom prst="straightConnector1">
            <a:avLst/>
          </a:prstGeom>
          <a:noFill/>
          <a:ln w="9525" cap="flat" cmpd="sng" algn="ctr">
            <a:solidFill>
              <a:schemeClr val="tx1"/>
            </a:solidFill>
            <a:prstDash val="solid"/>
            <a:headEnd type="none"/>
            <a:tailEnd type="triangle"/>
          </a:ln>
          <a:effectLst/>
        </p:spPr>
      </p:cxnSp>
      <p:cxnSp>
        <p:nvCxnSpPr>
          <p:cNvPr id="4" name="Straight Connector 3">
            <a:extLst>
              <a:ext uri="{FF2B5EF4-FFF2-40B4-BE49-F238E27FC236}">
                <a16:creationId xmlns:a16="http://schemas.microsoft.com/office/drawing/2014/main" id="{35583D5D-B3EB-4B2F-8C89-87400CC1F122}"/>
              </a:ext>
            </a:extLst>
          </p:cNvPr>
          <p:cNvCxnSpPr>
            <a:cxnSpLocks/>
            <a:stCxn id="145" idx="2"/>
            <a:endCxn id="198" idx="0"/>
          </p:cNvCxnSpPr>
          <p:nvPr/>
        </p:nvCxnSpPr>
        <p:spPr>
          <a:xfrm>
            <a:off x="7131236"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DC3C660-3E3E-4656-8F0C-CF609530861B}"/>
              </a:ext>
            </a:extLst>
          </p:cNvPr>
          <p:cNvSpPr txBox="1"/>
          <p:nvPr/>
        </p:nvSpPr>
        <p:spPr>
          <a:xfrm>
            <a:off x="7669282" y="5566078"/>
            <a:ext cx="1145559" cy="258532"/>
          </a:xfrm>
          <a:prstGeom prst="rect">
            <a:avLst/>
          </a:prstGeom>
          <a:noFill/>
          <a:ln>
            <a:noFill/>
          </a:ln>
        </p:spPr>
        <p:txBody>
          <a:bodyPr wrap="square" bIns="73152"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0078D7"/>
                </a:solidFill>
                <a:effectLst/>
                <a:uLnTx/>
                <a:uFillTx/>
                <a:latin typeface="Segoe UI Semibold"/>
                <a:cs typeface="Segoe UI Semibold" panose="020B0502040204020203" pitchFamily="34" charset="0"/>
              </a:defRPr>
            </a:lvl1pPr>
          </a:lstStyle>
          <a:p>
            <a:pPr algn="l"/>
            <a:r>
              <a:rPr lang="en-US" dirty="0"/>
              <a:t>HDFS tiering </a:t>
            </a:r>
          </a:p>
        </p:txBody>
      </p:sp>
      <p:cxnSp>
        <p:nvCxnSpPr>
          <p:cNvPr id="203" name="Straight Connector 202">
            <a:extLst>
              <a:ext uri="{FF2B5EF4-FFF2-40B4-BE49-F238E27FC236}">
                <a16:creationId xmlns:a16="http://schemas.microsoft.com/office/drawing/2014/main" id="{109EF3B3-820C-4E47-86A8-69A0451F95BA}"/>
              </a:ext>
            </a:extLst>
          </p:cNvPr>
          <p:cNvCxnSpPr>
            <a:cxnSpLocks/>
            <a:stCxn id="138" idx="2"/>
            <a:endCxn id="200" idx="0"/>
          </p:cNvCxnSpPr>
          <p:nvPr/>
        </p:nvCxnSpPr>
        <p:spPr>
          <a:xfrm>
            <a:off x="5642801"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29016CA-C2EB-4E63-805C-F774ACBD96D2}"/>
              </a:ext>
            </a:extLst>
          </p:cNvPr>
          <p:cNvCxnSpPr>
            <a:cxnSpLocks/>
            <a:stCxn id="111" idx="2"/>
            <a:endCxn id="206" idx="0"/>
          </p:cNvCxnSpPr>
          <p:nvPr/>
        </p:nvCxnSpPr>
        <p:spPr>
          <a:xfrm>
            <a:off x="4327590"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D05E035B-AC35-4C5C-9616-03E11F4ED45C}"/>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3874" rtl="0" eaLnBrk="1" fontAlgn="auto" latinLnBrk="0" hangingPunct="1">
              <a:lnSpc>
                <a:spcPct val="100000"/>
              </a:lnSpc>
              <a:spcBef>
                <a:spcPts val="0"/>
              </a:spcBef>
              <a:spcAft>
                <a:spcPts val="2400"/>
              </a:spcAft>
              <a:buClrTx/>
              <a:buSzTx/>
              <a:buFontTx/>
              <a:buNone/>
              <a:tabLst/>
              <a:defRPr/>
            </a:pPr>
            <a:r>
              <a:rPr kumimoji="0" lang="en-US" sz="1100" i="0" u="none" strike="noStrike" kern="0" cap="none" spc="0" normalizeH="0" baseline="0" noProof="0" dirty="0">
                <a:ln>
                  <a:noFill/>
                </a:ln>
                <a:solidFill>
                  <a:srgbClr val="0078D7"/>
                </a:solidFill>
                <a:effectLst/>
                <a:uLnTx/>
                <a:uFillTx/>
                <a:latin typeface="+mj-lt"/>
                <a:ea typeface="Segoe UI Semibold" charset="0"/>
                <a:cs typeface="Segoe UI Semibold" charset="0"/>
              </a:rPr>
              <a:t>Intelligence over any data</a:t>
            </a:r>
          </a:p>
        </p:txBody>
      </p:sp>
      <p:grpSp>
        <p:nvGrpSpPr>
          <p:cNvPr id="205" name="Group 204">
            <a:extLst>
              <a:ext uri="{FF2B5EF4-FFF2-40B4-BE49-F238E27FC236}">
                <a16:creationId xmlns:a16="http://schemas.microsoft.com/office/drawing/2014/main" id="{2E82B782-4FED-417C-950D-D440EC65C4B5}"/>
              </a:ext>
            </a:extLst>
          </p:cNvPr>
          <p:cNvGrpSpPr/>
          <p:nvPr/>
        </p:nvGrpSpPr>
        <p:grpSpPr>
          <a:xfrm>
            <a:off x="593910" y="6465638"/>
            <a:ext cx="229050" cy="229050"/>
            <a:chOff x="3498850" y="1585913"/>
            <a:chExt cx="495300" cy="495300"/>
          </a:xfrm>
        </p:grpSpPr>
        <p:sp>
          <p:nvSpPr>
            <p:cNvPr id="213" name="Rectangle 27">
              <a:extLst>
                <a:ext uri="{FF2B5EF4-FFF2-40B4-BE49-F238E27FC236}">
                  <a16:creationId xmlns:a16="http://schemas.microsoft.com/office/drawing/2014/main" id="{55DB25C8-9C17-4E42-A086-388A08C73BAA}"/>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28">
              <a:extLst>
                <a:ext uri="{FF2B5EF4-FFF2-40B4-BE49-F238E27FC236}">
                  <a16:creationId xmlns:a16="http://schemas.microsoft.com/office/drawing/2014/main" id="{2A9B1332-446B-4D24-AED8-920B670D3D8A}"/>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Freeform 29">
              <a:extLst>
                <a:ext uri="{FF2B5EF4-FFF2-40B4-BE49-F238E27FC236}">
                  <a16:creationId xmlns:a16="http://schemas.microsoft.com/office/drawing/2014/main" id="{8C9D44E6-E058-43D7-A60B-7340CC711F7A}"/>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10" name="Straight Arrow Connector 9">
            <a:extLst>
              <a:ext uri="{FF2B5EF4-FFF2-40B4-BE49-F238E27FC236}">
                <a16:creationId xmlns:a16="http://schemas.microsoft.com/office/drawing/2014/main" id="{4CA97F5A-35BC-49FB-BF5B-C9B8142D3321}"/>
              </a:ext>
            </a:extLst>
          </p:cNvPr>
          <p:cNvCxnSpPr>
            <a:cxnSpLocks/>
            <a:stCxn id="96" idx="2"/>
            <a:endCxn id="101" idx="0"/>
          </p:cNvCxnSpPr>
          <p:nvPr/>
        </p:nvCxnSpPr>
        <p:spPr>
          <a:xfrm>
            <a:off x="5729208" y="2772630"/>
            <a:ext cx="518" cy="1269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6262B6-E839-4E72-ABF9-4A4773E59A42}"/>
              </a:ext>
            </a:extLst>
          </p:cNvPr>
          <p:cNvCxnSpPr>
            <a:cxnSpLocks/>
            <a:stCxn id="101" idx="2"/>
            <a:endCxn id="99" idx="0"/>
          </p:cNvCxnSpPr>
          <p:nvPr/>
        </p:nvCxnSpPr>
        <p:spPr>
          <a:xfrm flipH="1">
            <a:off x="5729208" y="3679863"/>
            <a:ext cx="518" cy="2733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4469FD59-353D-4DAF-9502-361D67906566}"/>
              </a:ext>
            </a:extLst>
          </p:cNvPr>
          <p:cNvSpPr/>
          <p:nvPr/>
        </p:nvSpPr>
        <p:spPr>
          <a:xfrm>
            <a:off x="6616116" y="2526747"/>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Availability Group</a:t>
            </a:r>
          </a:p>
        </p:txBody>
      </p:sp>
      <p:grpSp>
        <p:nvGrpSpPr>
          <p:cNvPr id="37" name="Graphic 35">
            <a:extLst>
              <a:ext uri="{FF2B5EF4-FFF2-40B4-BE49-F238E27FC236}">
                <a16:creationId xmlns:a16="http://schemas.microsoft.com/office/drawing/2014/main" id="{EF22C72C-1714-467F-89A7-C5C07EFFA82D}"/>
              </a:ext>
            </a:extLst>
          </p:cNvPr>
          <p:cNvGrpSpPr/>
          <p:nvPr/>
        </p:nvGrpSpPr>
        <p:grpSpPr>
          <a:xfrm>
            <a:off x="10288336" y="2223301"/>
            <a:ext cx="311236" cy="301990"/>
            <a:chOff x="8559432" y="2700531"/>
            <a:chExt cx="571221" cy="554252"/>
          </a:xfrm>
          <a:solidFill>
            <a:schemeClr val="accent1"/>
          </a:solidFill>
        </p:grpSpPr>
        <p:sp>
          <p:nvSpPr>
            <p:cNvPr id="38" name="Freeform: Shape 37">
              <a:extLst>
                <a:ext uri="{FF2B5EF4-FFF2-40B4-BE49-F238E27FC236}">
                  <a16:creationId xmlns:a16="http://schemas.microsoft.com/office/drawing/2014/main" id="{5DC3D7CB-F288-45B9-99EE-594201CE50B9}"/>
                </a:ext>
              </a:extLst>
            </p:cNvPr>
            <p:cNvSpPr/>
            <p:nvPr/>
          </p:nvSpPr>
          <p:spPr>
            <a:xfrm>
              <a:off x="8559432" y="2700531"/>
              <a:ext cx="571221" cy="554252"/>
            </a:xfrm>
            <a:custGeom>
              <a:avLst/>
              <a:gdLst>
                <a:gd name="connsiteX0" fmla="*/ 283631 w 571221"/>
                <a:gd name="connsiteY0" fmla="*/ 49 h 554252"/>
                <a:gd name="connsiteX1" fmla="*/ 269078 w 571221"/>
                <a:gd name="connsiteY1" fmla="*/ 3732 h 554252"/>
                <a:gd name="connsiteX2" fmla="*/ 70493 w 571221"/>
                <a:gd name="connsiteY2" fmla="*/ 98617 h 554252"/>
                <a:gd name="connsiteX3" fmla="*/ 49946 w 571221"/>
                <a:gd name="connsiteY3" fmla="*/ 124167 h 554252"/>
                <a:gd name="connsiteX4" fmla="*/ 954 w 571221"/>
                <a:gd name="connsiteY4" fmla="*/ 337305 h 554252"/>
                <a:gd name="connsiteX5" fmla="*/ 6110 w 571221"/>
                <a:gd name="connsiteY5" fmla="*/ 366182 h 554252"/>
                <a:gd name="connsiteX6" fmla="*/ 8269 w 571221"/>
                <a:gd name="connsiteY6" fmla="*/ 369179 h 554252"/>
                <a:gd name="connsiteX7" fmla="*/ 145721 w 571221"/>
                <a:gd name="connsiteY7" fmla="*/ 540080 h 554252"/>
                <a:gd name="connsiteX8" fmla="*/ 175411 w 571221"/>
                <a:gd name="connsiteY8" fmla="*/ 554252 h 554252"/>
                <a:gd name="connsiteX9" fmla="*/ 395838 w 571221"/>
                <a:gd name="connsiteY9" fmla="*/ 554201 h 554252"/>
                <a:gd name="connsiteX10" fmla="*/ 425527 w 571221"/>
                <a:gd name="connsiteY10" fmla="*/ 540055 h 554252"/>
                <a:gd name="connsiteX11" fmla="*/ 562929 w 571221"/>
                <a:gd name="connsiteY11" fmla="*/ 369128 h 554252"/>
                <a:gd name="connsiteX12" fmla="*/ 570269 w 571221"/>
                <a:gd name="connsiteY12" fmla="*/ 337254 h 554252"/>
                <a:gd name="connsiteX13" fmla="*/ 521201 w 571221"/>
                <a:gd name="connsiteY13" fmla="*/ 124117 h 554252"/>
                <a:gd name="connsiteX14" fmla="*/ 500654 w 571221"/>
                <a:gd name="connsiteY14" fmla="*/ 98567 h 554252"/>
                <a:gd name="connsiteX15" fmla="*/ 302044 w 571221"/>
                <a:gd name="connsiteY15" fmla="*/ 3732 h 554252"/>
                <a:gd name="connsiteX16" fmla="*/ 283631 w 571221"/>
                <a:gd name="connsiteY16" fmla="*/ 49 h 55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221" h="554252">
                  <a:moveTo>
                    <a:pt x="283631" y="49"/>
                  </a:moveTo>
                  <a:cubicBezTo>
                    <a:pt x="278581" y="303"/>
                    <a:pt x="273633" y="1555"/>
                    <a:pt x="269078" y="3732"/>
                  </a:cubicBezTo>
                  <a:lnTo>
                    <a:pt x="70493" y="98617"/>
                  </a:lnTo>
                  <a:cubicBezTo>
                    <a:pt x="60081" y="103590"/>
                    <a:pt x="52519" y="112994"/>
                    <a:pt x="49946" y="124167"/>
                  </a:cubicBezTo>
                  <a:lnTo>
                    <a:pt x="954" y="337305"/>
                  </a:lnTo>
                  <a:cubicBezTo>
                    <a:pt x="-1331" y="347226"/>
                    <a:pt x="528" y="357643"/>
                    <a:pt x="6110" y="366182"/>
                  </a:cubicBezTo>
                  <a:cubicBezTo>
                    <a:pt x="6780" y="367215"/>
                    <a:pt x="7500" y="368216"/>
                    <a:pt x="8269" y="369179"/>
                  </a:cubicBezTo>
                  <a:lnTo>
                    <a:pt x="145721" y="540080"/>
                  </a:lnTo>
                  <a:cubicBezTo>
                    <a:pt x="152928" y="549038"/>
                    <a:pt x="163856" y="554254"/>
                    <a:pt x="175411" y="554252"/>
                  </a:cubicBezTo>
                  <a:lnTo>
                    <a:pt x="395838" y="554201"/>
                  </a:lnTo>
                  <a:cubicBezTo>
                    <a:pt x="407388" y="554210"/>
                    <a:pt x="418315" y="549003"/>
                    <a:pt x="425527" y="540055"/>
                  </a:cubicBezTo>
                  <a:lnTo>
                    <a:pt x="562929" y="369128"/>
                  </a:lnTo>
                  <a:cubicBezTo>
                    <a:pt x="570140" y="360166"/>
                    <a:pt x="572842" y="348433"/>
                    <a:pt x="570269" y="337254"/>
                  </a:cubicBezTo>
                  <a:lnTo>
                    <a:pt x="521201" y="124117"/>
                  </a:lnTo>
                  <a:cubicBezTo>
                    <a:pt x="518628" y="112943"/>
                    <a:pt x="511066" y="103539"/>
                    <a:pt x="500654" y="98567"/>
                  </a:cubicBezTo>
                  <a:lnTo>
                    <a:pt x="302044" y="3732"/>
                  </a:lnTo>
                  <a:cubicBezTo>
                    <a:pt x="296314" y="994"/>
                    <a:pt x="289982" y="-272"/>
                    <a:pt x="283631" y="49"/>
                  </a:cubicBezTo>
                  <a:close/>
                </a:path>
              </a:pathLst>
            </a:custGeom>
            <a:solidFill>
              <a:schemeClr val="accent1"/>
            </a:solidFill>
            <a:ln w="0" cap="flat">
              <a:solidFill>
                <a:srgbClr val="FFFFFF"/>
              </a:solid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3E18BFA-3949-42E8-B811-DAAA732F51B8}"/>
                </a:ext>
              </a:extLst>
            </p:cNvPr>
            <p:cNvSpPr/>
            <p:nvPr/>
          </p:nvSpPr>
          <p:spPr>
            <a:xfrm>
              <a:off x="8635659" y="2773113"/>
              <a:ext cx="418765" cy="409087"/>
            </a:xfrm>
            <a:custGeom>
              <a:avLst/>
              <a:gdLst>
                <a:gd name="connsiteX0" fmla="*/ 209370 w 418765"/>
                <a:gd name="connsiteY0" fmla="*/ 0 h 409087"/>
                <a:gd name="connsiteX1" fmla="*/ 197484 w 418765"/>
                <a:gd name="connsiteY1" fmla="*/ 13207 h 409087"/>
                <a:gd name="connsiteX2" fmla="*/ 197510 w 418765"/>
                <a:gd name="connsiteY2" fmla="*/ 13537 h 409087"/>
                <a:gd name="connsiteX3" fmla="*/ 197484 w 418765"/>
                <a:gd name="connsiteY3" fmla="*/ 16585 h 409087"/>
                <a:gd name="connsiteX4" fmla="*/ 199110 w 418765"/>
                <a:gd name="connsiteY4" fmla="*/ 27887 h 409087"/>
                <a:gd name="connsiteX5" fmla="*/ 200430 w 418765"/>
                <a:gd name="connsiteY5" fmla="*/ 49449 h 409087"/>
                <a:gd name="connsiteX6" fmla="*/ 196570 w 418765"/>
                <a:gd name="connsiteY6" fmla="*/ 55596 h 409087"/>
                <a:gd name="connsiteX7" fmla="*/ 196291 w 418765"/>
                <a:gd name="connsiteY7" fmla="*/ 60624 h 409087"/>
                <a:gd name="connsiteX8" fmla="*/ 174804 w 418765"/>
                <a:gd name="connsiteY8" fmla="*/ 63926 h 409087"/>
                <a:gd name="connsiteX9" fmla="*/ 97138 w 418765"/>
                <a:gd name="connsiteY9" fmla="*/ 108296 h 409087"/>
                <a:gd name="connsiteX10" fmla="*/ 92846 w 418765"/>
                <a:gd name="connsiteY10" fmla="*/ 105248 h 409087"/>
                <a:gd name="connsiteX11" fmla="*/ 85785 w 418765"/>
                <a:gd name="connsiteY11" fmla="*/ 104562 h 409087"/>
                <a:gd name="connsiteX12" fmla="*/ 69759 w 418765"/>
                <a:gd name="connsiteY12" fmla="*/ 90086 h 409087"/>
                <a:gd name="connsiteX13" fmla="*/ 61937 w 418765"/>
                <a:gd name="connsiteY13" fmla="*/ 81781 h 409087"/>
                <a:gd name="connsiteX14" fmla="*/ 59295 w 418765"/>
                <a:gd name="connsiteY14" fmla="*/ 79673 h 409087"/>
                <a:gd name="connsiteX15" fmla="*/ 51016 w 418765"/>
                <a:gd name="connsiteY15" fmla="*/ 76549 h 409087"/>
                <a:gd name="connsiteX16" fmla="*/ 41542 w 418765"/>
                <a:gd name="connsiteY16" fmla="*/ 80739 h 409087"/>
                <a:gd name="connsiteX17" fmla="*/ 44463 w 418765"/>
                <a:gd name="connsiteY17" fmla="*/ 98264 h 409087"/>
                <a:gd name="connsiteX18" fmla="*/ 44641 w 418765"/>
                <a:gd name="connsiteY18" fmla="*/ 98391 h 409087"/>
                <a:gd name="connsiteX19" fmla="*/ 47105 w 418765"/>
                <a:gd name="connsiteY19" fmla="*/ 100372 h 409087"/>
                <a:gd name="connsiteX20" fmla="*/ 56959 w 418765"/>
                <a:gd name="connsiteY20" fmla="*/ 106137 h 409087"/>
                <a:gd name="connsiteX21" fmla="*/ 74636 w 418765"/>
                <a:gd name="connsiteY21" fmla="*/ 118556 h 409087"/>
                <a:gd name="connsiteX22" fmla="*/ 77023 w 418765"/>
                <a:gd name="connsiteY22" fmla="*/ 125414 h 409087"/>
                <a:gd name="connsiteX23" fmla="*/ 80833 w 418765"/>
                <a:gd name="connsiteY23" fmla="*/ 128817 h 409087"/>
                <a:gd name="connsiteX24" fmla="*/ 56578 w 418765"/>
                <a:gd name="connsiteY24" fmla="*/ 236046 h 409087"/>
                <a:gd name="connsiteX25" fmla="*/ 51600 w 418765"/>
                <a:gd name="connsiteY25" fmla="*/ 237494 h 409087"/>
                <a:gd name="connsiteX26" fmla="*/ 46495 w 418765"/>
                <a:gd name="connsiteY26" fmla="*/ 242650 h 409087"/>
                <a:gd name="connsiteX27" fmla="*/ 25186 w 418765"/>
                <a:gd name="connsiteY27" fmla="*/ 246155 h 409087"/>
                <a:gd name="connsiteX28" fmla="*/ 13783 w 418765"/>
                <a:gd name="connsiteY28" fmla="*/ 247069 h 409087"/>
                <a:gd name="connsiteX29" fmla="*/ 10608 w 418765"/>
                <a:gd name="connsiteY29" fmla="*/ 247805 h 409087"/>
                <a:gd name="connsiteX30" fmla="*/ 10506 w 418765"/>
                <a:gd name="connsiteY30" fmla="*/ 247831 h 409087"/>
                <a:gd name="connsiteX31" fmla="*/ 10329 w 418765"/>
                <a:gd name="connsiteY31" fmla="*/ 247882 h 409087"/>
                <a:gd name="connsiteX32" fmla="*/ 271 w 418765"/>
                <a:gd name="connsiteY32" fmla="*/ 262358 h 409087"/>
                <a:gd name="connsiteX33" fmla="*/ 15611 w 418765"/>
                <a:gd name="connsiteY33" fmla="*/ 271044 h 409087"/>
                <a:gd name="connsiteX34" fmla="*/ 15789 w 418765"/>
                <a:gd name="connsiteY34" fmla="*/ 271019 h 409087"/>
                <a:gd name="connsiteX35" fmla="*/ 16018 w 418765"/>
                <a:gd name="connsiteY35" fmla="*/ 270943 h 409087"/>
                <a:gd name="connsiteX36" fmla="*/ 19091 w 418765"/>
                <a:gd name="connsiteY36" fmla="*/ 270257 h 409087"/>
                <a:gd name="connsiteX37" fmla="*/ 29758 w 418765"/>
                <a:gd name="connsiteY37" fmla="*/ 266168 h 409087"/>
                <a:gd name="connsiteX38" fmla="*/ 50482 w 418765"/>
                <a:gd name="connsiteY38" fmla="*/ 260073 h 409087"/>
                <a:gd name="connsiteX39" fmla="*/ 57314 w 418765"/>
                <a:gd name="connsiteY39" fmla="*/ 262485 h 409087"/>
                <a:gd name="connsiteX40" fmla="*/ 62496 w 418765"/>
                <a:gd name="connsiteY40" fmla="*/ 261596 h 409087"/>
                <a:gd name="connsiteX41" fmla="*/ 131044 w 418765"/>
                <a:gd name="connsiteY41" fmla="*/ 347187 h 409087"/>
                <a:gd name="connsiteX42" fmla="*/ 128885 w 418765"/>
                <a:gd name="connsiteY42" fmla="*/ 352368 h 409087"/>
                <a:gd name="connsiteX43" fmla="*/ 129942 w 418765"/>
                <a:gd name="connsiteY43" fmla="*/ 359088 h 409087"/>
                <a:gd name="connsiteX44" fmla="*/ 119183 w 418765"/>
                <a:gd name="connsiteY44" fmla="*/ 378426 h 409087"/>
                <a:gd name="connsiteX45" fmla="*/ 112808 w 418765"/>
                <a:gd name="connsiteY45" fmla="*/ 387925 h 409087"/>
                <a:gd name="connsiteX46" fmla="*/ 111285 w 418765"/>
                <a:gd name="connsiteY46" fmla="*/ 391125 h 409087"/>
                <a:gd name="connsiteX47" fmla="*/ 116339 w 418765"/>
                <a:gd name="connsiteY47" fmla="*/ 408014 h 409087"/>
                <a:gd name="connsiteX48" fmla="*/ 132746 w 418765"/>
                <a:gd name="connsiteY48" fmla="*/ 401309 h 409087"/>
                <a:gd name="connsiteX49" fmla="*/ 132771 w 418765"/>
                <a:gd name="connsiteY49" fmla="*/ 401284 h 409087"/>
                <a:gd name="connsiteX50" fmla="*/ 132771 w 418765"/>
                <a:gd name="connsiteY50" fmla="*/ 401258 h 409087"/>
                <a:gd name="connsiteX51" fmla="*/ 134244 w 418765"/>
                <a:gd name="connsiteY51" fmla="*/ 398236 h 409087"/>
                <a:gd name="connsiteX52" fmla="*/ 137673 w 418765"/>
                <a:gd name="connsiteY52" fmla="*/ 387340 h 409087"/>
                <a:gd name="connsiteX53" fmla="*/ 146875 w 418765"/>
                <a:gd name="connsiteY53" fmla="*/ 365987 h 409087"/>
                <a:gd name="connsiteX54" fmla="*/ 151997 w 418765"/>
                <a:gd name="connsiteY54" fmla="*/ 363492 h 409087"/>
                <a:gd name="connsiteX55" fmla="*/ 154689 w 418765"/>
                <a:gd name="connsiteY55" fmla="*/ 358616 h 409087"/>
                <a:gd name="connsiteX56" fmla="*/ 243987 w 418765"/>
                <a:gd name="connsiteY56" fmla="*/ 365041 h 409087"/>
                <a:gd name="connsiteX57" fmla="*/ 264382 w 418765"/>
                <a:gd name="connsiteY57" fmla="*/ 358895 h 409087"/>
                <a:gd name="connsiteX58" fmla="*/ 266922 w 418765"/>
                <a:gd name="connsiteY58" fmla="*/ 363467 h 409087"/>
                <a:gd name="connsiteX59" fmla="*/ 272992 w 418765"/>
                <a:gd name="connsiteY59" fmla="*/ 367149 h 409087"/>
                <a:gd name="connsiteX60" fmla="*/ 281144 w 418765"/>
                <a:gd name="connsiteY60" fmla="*/ 387137 h 409087"/>
                <a:gd name="connsiteX61" fmla="*/ 284598 w 418765"/>
                <a:gd name="connsiteY61" fmla="*/ 398033 h 409087"/>
                <a:gd name="connsiteX62" fmla="*/ 286071 w 418765"/>
                <a:gd name="connsiteY62" fmla="*/ 401081 h 409087"/>
                <a:gd name="connsiteX63" fmla="*/ 302504 w 418765"/>
                <a:gd name="connsiteY63" fmla="*/ 407811 h 409087"/>
                <a:gd name="connsiteX64" fmla="*/ 307558 w 418765"/>
                <a:gd name="connsiteY64" fmla="*/ 390922 h 409087"/>
                <a:gd name="connsiteX65" fmla="*/ 306009 w 418765"/>
                <a:gd name="connsiteY65" fmla="*/ 387721 h 409087"/>
                <a:gd name="connsiteX66" fmla="*/ 299634 w 418765"/>
                <a:gd name="connsiteY66" fmla="*/ 378248 h 409087"/>
                <a:gd name="connsiteX67" fmla="*/ 289094 w 418765"/>
                <a:gd name="connsiteY67" fmla="*/ 359378 h 409087"/>
                <a:gd name="connsiteX68" fmla="*/ 290008 w 418765"/>
                <a:gd name="connsiteY68" fmla="*/ 352368 h 409087"/>
                <a:gd name="connsiteX69" fmla="*/ 288027 w 418765"/>
                <a:gd name="connsiteY69" fmla="*/ 347568 h 409087"/>
                <a:gd name="connsiteX70" fmla="*/ 356550 w 418765"/>
                <a:gd name="connsiteY70" fmla="*/ 261368 h 409087"/>
                <a:gd name="connsiteX71" fmla="*/ 361630 w 418765"/>
                <a:gd name="connsiteY71" fmla="*/ 262257 h 409087"/>
                <a:gd name="connsiteX72" fmla="*/ 368284 w 418765"/>
                <a:gd name="connsiteY72" fmla="*/ 259793 h 409087"/>
                <a:gd name="connsiteX73" fmla="*/ 389008 w 418765"/>
                <a:gd name="connsiteY73" fmla="*/ 265889 h 409087"/>
                <a:gd name="connsiteX74" fmla="*/ 399675 w 418765"/>
                <a:gd name="connsiteY74" fmla="*/ 270003 h 409087"/>
                <a:gd name="connsiteX75" fmla="*/ 402748 w 418765"/>
                <a:gd name="connsiteY75" fmla="*/ 270663 h 409087"/>
                <a:gd name="connsiteX76" fmla="*/ 402977 w 418765"/>
                <a:gd name="connsiteY76" fmla="*/ 270740 h 409087"/>
                <a:gd name="connsiteX77" fmla="*/ 403155 w 418765"/>
                <a:gd name="connsiteY77" fmla="*/ 270765 h 409087"/>
                <a:gd name="connsiteX78" fmla="*/ 418495 w 418765"/>
                <a:gd name="connsiteY78" fmla="*/ 262079 h 409087"/>
                <a:gd name="connsiteX79" fmla="*/ 408438 w 418765"/>
                <a:gd name="connsiteY79" fmla="*/ 247602 h 409087"/>
                <a:gd name="connsiteX80" fmla="*/ 404983 w 418765"/>
                <a:gd name="connsiteY80" fmla="*/ 246790 h 409087"/>
                <a:gd name="connsiteX81" fmla="*/ 393580 w 418765"/>
                <a:gd name="connsiteY81" fmla="*/ 245875 h 409087"/>
                <a:gd name="connsiteX82" fmla="*/ 372271 w 418765"/>
                <a:gd name="connsiteY82" fmla="*/ 242370 h 409087"/>
                <a:gd name="connsiteX83" fmla="*/ 367141 w 418765"/>
                <a:gd name="connsiteY83" fmla="*/ 237215 h 409087"/>
                <a:gd name="connsiteX84" fmla="*/ 362341 w 418765"/>
                <a:gd name="connsiteY84" fmla="*/ 235818 h 409087"/>
                <a:gd name="connsiteX85" fmla="*/ 359852 w 418765"/>
                <a:gd name="connsiteY85" fmla="*/ 180324 h 409087"/>
                <a:gd name="connsiteX86" fmla="*/ 337578 w 418765"/>
                <a:gd name="connsiteY86" fmla="*/ 128843 h 409087"/>
                <a:gd name="connsiteX87" fmla="*/ 341794 w 418765"/>
                <a:gd name="connsiteY87" fmla="*/ 125058 h 409087"/>
                <a:gd name="connsiteX88" fmla="*/ 344029 w 418765"/>
                <a:gd name="connsiteY88" fmla="*/ 118328 h 409087"/>
                <a:gd name="connsiteX89" fmla="*/ 361706 w 418765"/>
                <a:gd name="connsiteY89" fmla="*/ 105908 h 409087"/>
                <a:gd name="connsiteX90" fmla="*/ 371585 w 418765"/>
                <a:gd name="connsiteY90" fmla="*/ 100143 h 409087"/>
                <a:gd name="connsiteX91" fmla="*/ 374201 w 418765"/>
                <a:gd name="connsiteY91" fmla="*/ 98035 h 409087"/>
                <a:gd name="connsiteX92" fmla="*/ 377122 w 418765"/>
                <a:gd name="connsiteY92" fmla="*/ 80511 h 409087"/>
                <a:gd name="connsiteX93" fmla="*/ 359395 w 418765"/>
                <a:gd name="connsiteY93" fmla="*/ 79444 h 409087"/>
                <a:gd name="connsiteX94" fmla="*/ 356753 w 418765"/>
                <a:gd name="connsiteY94" fmla="*/ 81552 h 409087"/>
                <a:gd name="connsiteX95" fmla="*/ 348905 w 418765"/>
                <a:gd name="connsiteY95" fmla="*/ 89857 h 409087"/>
                <a:gd name="connsiteX96" fmla="*/ 332879 w 418765"/>
                <a:gd name="connsiteY96" fmla="*/ 104359 h 409087"/>
                <a:gd name="connsiteX97" fmla="*/ 325666 w 418765"/>
                <a:gd name="connsiteY97" fmla="*/ 105147 h 409087"/>
                <a:gd name="connsiteX98" fmla="*/ 321146 w 418765"/>
                <a:gd name="connsiteY98" fmla="*/ 108372 h 409087"/>
                <a:gd name="connsiteX99" fmla="*/ 222476 w 418765"/>
                <a:gd name="connsiteY99" fmla="*/ 60701 h 409087"/>
                <a:gd name="connsiteX100" fmla="*/ 222196 w 418765"/>
                <a:gd name="connsiteY100" fmla="*/ 55392 h 409087"/>
                <a:gd name="connsiteX101" fmla="*/ 218310 w 418765"/>
                <a:gd name="connsiteY101" fmla="*/ 49449 h 409087"/>
                <a:gd name="connsiteX102" fmla="*/ 219657 w 418765"/>
                <a:gd name="connsiteY102" fmla="*/ 27887 h 409087"/>
                <a:gd name="connsiteX103" fmla="*/ 221282 w 418765"/>
                <a:gd name="connsiteY103" fmla="*/ 16585 h 409087"/>
                <a:gd name="connsiteX104" fmla="*/ 221257 w 418765"/>
                <a:gd name="connsiteY104" fmla="*/ 13207 h 409087"/>
                <a:gd name="connsiteX105" fmla="*/ 209370 w 418765"/>
                <a:gd name="connsiteY105" fmla="*/ 0 h 409087"/>
                <a:gd name="connsiteX106" fmla="*/ 194487 w 418765"/>
                <a:gd name="connsiteY106" fmla="*/ 92194 h 409087"/>
                <a:gd name="connsiteX107" fmla="*/ 190957 w 418765"/>
                <a:gd name="connsiteY107" fmla="*/ 154545 h 409087"/>
                <a:gd name="connsiteX108" fmla="*/ 190703 w 418765"/>
                <a:gd name="connsiteY108" fmla="*/ 154672 h 409087"/>
                <a:gd name="connsiteX109" fmla="*/ 180239 w 418765"/>
                <a:gd name="connsiteY109" fmla="*/ 164704 h 409087"/>
                <a:gd name="connsiteX110" fmla="*/ 174068 w 418765"/>
                <a:gd name="connsiteY110" fmla="*/ 162698 h 409087"/>
                <a:gd name="connsiteX111" fmla="*/ 173966 w 418765"/>
                <a:gd name="connsiteY111" fmla="*/ 162748 h 409087"/>
                <a:gd name="connsiteX112" fmla="*/ 122841 w 418765"/>
                <a:gd name="connsiteY112" fmla="*/ 126506 h 409087"/>
                <a:gd name="connsiteX113" fmla="*/ 181814 w 418765"/>
                <a:gd name="connsiteY113" fmla="*/ 94378 h 409087"/>
                <a:gd name="connsiteX114" fmla="*/ 194487 w 418765"/>
                <a:gd name="connsiteY114" fmla="*/ 92194 h 409087"/>
                <a:gd name="connsiteX115" fmla="*/ 224279 w 418765"/>
                <a:gd name="connsiteY115" fmla="*/ 92194 h 409087"/>
                <a:gd name="connsiteX116" fmla="*/ 295494 w 418765"/>
                <a:gd name="connsiteY116" fmla="*/ 126531 h 409087"/>
                <a:gd name="connsiteX117" fmla="*/ 244699 w 418765"/>
                <a:gd name="connsiteY117" fmla="*/ 162545 h 409087"/>
                <a:gd name="connsiteX118" fmla="*/ 244521 w 418765"/>
                <a:gd name="connsiteY118" fmla="*/ 162469 h 409087"/>
                <a:gd name="connsiteX119" fmla="*/ 230146 w 418765"/>
                <a:gd name="connsiteY119" fmla="*/ 160539 h 409087"/>
                <a:gd name="connsiteX120" fmla="*/ 227860 w 418765"/>
                <a:gd name="connsiteY120" fmla="*/ 154469 h 409087"/>
                <a:gd name="connsiteX121" fmla="*/ 227809 w 418765"/>
                <a:gd name="connsiteY121" fmla="*/ 154444 h 409087"/>
                <a:gd name="connsiteX122" fmla="*/ 104300 w 418765"/>
                <a:gd name="connsiteY122" fmla="*/ 149796 h 409087"/>
                <a:gd name="connsiteX123" fmla="*/ 150981 w 418765"/>
                <a:gd name="connsiteY123" fmla="*/ 191549 h 409087"/>
                <a:gd name="connsiteX124" fmla="*/ 150930 w 418765"/>
                <a:gd name="connsiteY124" fmla="*/ 191803 h 409087"/>
                <a:gd name="connsiteX125" fmla="*/ 152251 w 418765"/>
                <a:gd name="connsiteY125" fmla="*/ 206229 h 409087"/>
                <a:gd name="connsiteX126" fmla="*/ 146816 w 418765"/>
                <a:gd name="connsiteY126" fmla="*/ 209810 h 409087"/>
                <a:gd name="connsiteX127" fmla="*/ 146765 w 418765"/>
                <a:gd name="connsiteY127" fmla="*/ 210014 h 409087"/>
                <a:gd name="connsiteX128" fmla="*/ 86928 w 418765"/>
                <a:gd name="connsiteY128" fmla="*/ 227284 h 409087"/>
                <a:gd name="connsiteX129" fmla="*/ 104300 w 418765"/>
                <a:gd name="connsiteY129" fmla="*/ 149796 h 409087"/>
                <a:gd name="connsiteX130" fmla="*/ 314111 w 418765"/>
                <a:gd name="connsiteY130" fmla="*/ 149821 h 409087"/>
                <a:gd name="connsiteX131" fmla="*/ 329425 w 418765"/>
                <a:gd name="connsiteY131" fmla="*/ 187232 h 409087"/>
                <a:gd name="connsiteX132" fmla="*/ 332016 w 418765"/>
                <a:gd name="connsiteY132" fmla="*/ 227081 h 409087"/>
                <a:gd name="connsiteX133" fmla="*/ 271874 w 418765"/>
                <a:gd name="connsiteY133" fmla="*/ 209760 h 409087"/>
                <a:gd name="connsiteX134" fmla="*/ 271823 w 418765"/>
                <a:gd name="connsiteY134" fmla="*/ 209506 h 409087"/>
                <a:gd name="connsiteX135" fmla="*/ 264382 w 418765"/>
                <a:gd name="connsiteY135" fmla="*/ 197061 h 409087"/>
                <a:gd name="connsiteX136" fmla="*/ 267709 w 418765"/>
                <a:gd name="connsiteY136" fmla="*/ 191499 h 409087"/>
                <a:gd name="connsiteX137" fmla="*/ 267684 w 418765"/>
                <a:gd name="connsiteY137" fmla="*/ 191372 h 409087"/>
                <a:gd name="connsiteX138" fmla="*/ 314111 w 418765"/>
                <a:gd name="connsiteY138" fmla="*/ 149821 h 409087"/>
                <a:gd name="connsiteX139" fmla="*/ 199796 w 418765"/>
                <a:gd name="connsiteY139" fmla="*/ 194775 h 409087"/>
                <a:gd name="connsiteX140" fmla="*/ 218920 w 418765"/>
                <a:gd name="connsiteY140" fmla="*/ 194775 h 409087"/>
                <a:gd name="connsiteX141" fmla="*/ 230806 w 418765"/>
                <a:gd name="connsiteY141" fmla="*/ 209633 h 409087"/>
                <a:gd name="connsiteX142" fmla="*/ 226539 w 418765"/>
                <a:gd name="connsiteY142" fmla="*/ 228173 h 409087"/>
                <a:gd name="connsiteX143" fmla="*/ 209370 w 418765"/>
                <a:gd name="connsiteY143" fmla="*/ 236427 h 409087"/>
                <a:gd name="connsiteX144" fmla="*/ 192151 w 418765"/>
                <a:gd name="connsiteY144" fmla="*/ 228148 h 409087"/>
                <a:gd name="connsiteX145" fmla="*/ 187884 w 418765"/>
                <a:gd name="connsiteY145" fmla="*/ 209607 h 409087"/>
                <a:gd name="connsiteX146" fmla="*/ 261106 w 418765"/>
                <a:gd name="connsiteY146" fmla="*/ 245621 h 409087"/>
                <a:gd name="connsiteX147" fmla="*/ 263518 w 418765"/>
                <a:gd name="connsiteY147" fmla="*/ 245799 h 409087"/>
                <a:gd name="connsiteX148" fmla="*/ 263620 w 418765"/>
                <a:gd name="connsiteY148" fmla="*/ 245672 h 409087"/>
                <a:gd name="connsiteX149" fmla="*/ 325514 w 418765"/>
                <a:gd name="connsiteY149" fmla="*/ 256136 h 409087"/>
                <a:gd name="connsiteX150" fmla="*/ 275963 w 418765"/>
                <a:gd name="connsiteY150" fmla="*/ 318386 h 409087"/>
                <a:gd name="connsiteX151" fmla="*/ 251937 w 418765"/>
                <a:gd name="connsiteY151" fmla="*/ 260352 h 409087"/>
                <a:gd name="connsiteX152" fmla="*/ 252013 w 418765"/>
                <a:gd name="connsiteY152" fmla="*/ 260250 h 409087"/>
                <a:gd name="connsiteX153" fmla="*/ 257093 w 418765"/>
                <a:gd name="connsiteY153" fmla="*/ 246662 h 409087"/>
                <a:gd name="connsiteX154" fmla="*/ 261106 w 418765"/>
                <a:gd name="connsiteY154" fmla="*/ 245621 h 409087"/>
                <a:gd name="connsiteX155" fmla="*/ 157153 w 418765"/>
                <a:gd name="connsiteY155" fmla="*/ 245875 h 409087"/>
                <a:gd name="connsiteX156" fmla="*/ 167210 w 418765"/>
                <a:gd name="connsiteY156" fmla="*/ 254028 h 409087"/>
                <a:gd name="connsiteX157" fmla="*/ 166626 w 418765"/>
                <a:gd name="connsiteY157" fmla="*/ 260479 h 409087"/>
                <a:gd name="connsiteX158" fmla="*/ 166804 w 418765"/>
                <a:gd name="connsiteY158" fmla="*/ 260707 h 409087"/>
                <a:gd name="connsiteX159" fmla="*/ 143032 w 418765"/>
                <a:gd name="connsiteY159" fmla="*/ 318157 h 409087"/>
                <a:gd name="connsiteX160" fmla="*/ 93633 w 418765"/>
                <a:gd name="connsiteY160" fmla="*/ 256339 h 409087"/>
                <a:gd name="connsiteX161" fmla="*/ 154994 w 418765"/>
                <a:gd name="connsiteY161" fmla="*/ 245926 h 409087"/>
                <a:gd name="connsiteX162" fmla="*/ 155096 w 418765"/>
                <a:gd name="connsiteY162" fmla="*/ 246053 h 409087"/>
                <a:gd name="connsiteX163" fmla="*/ 157153 w 418765"/>
                <a:gd name="connsiteY163" fmla="*/ 245875 h 409087"/>
                <a:gd name="connsiteX164" fmla="*/ 208989 w 418765"/>
                <a:gd name="connsiteY164" fmla="*/ 271044 h 409087"/>
                <a:gd name="connsiteX165" fmla="*/ 213891 w 418765"/>
                <a:gd name="connsiteY165" fmla="*/ 272086 h 409087"/>
                <a:gd name="connsiteX166" fmla="*/ 218590 w 418765"/>
                <a:gd name="connsiteY166" fmla="*/ 276556 h 409087"/>
                <a:gd name="connsiteX167" fmla="*/ 218818 w 418765"/>
                <a:gd name="connsiteY167" fmla="*/ 276556 h 409087"/>
                <a:gd name="connsiteX168" fmla="*/ 249067 w 418765"/>
                <a:gd name="connsiteY168" fmla="*/ 331211 h 409087"/>
                <a:gd name="connsiteX169" fmla="*/ 236978 w 418765"/>
                <a:gd name="connsiteY169" fmla="*/ 334589 h 409087"/>
                <a:gd name="connsiteX170" fmla="*/ 169902 w 418765"/>
                <a:gd name="connsiteY170" fmla="*/ 331135 h 409087"/>
                <a:gd name="connsiteX171" fmla="*/ 200075 w 418765"/>
                <a:gd name="connsiteY171" fmla="*/ 276581 h 409087"/>
                <a:gd name="connsiteX172" fmla="*/ 200126 w 418765"/>
                <a:gd name="connsiteY172" fmla="*/ 276581 h 409087"/>
                <a:gd name="connsiteX173" fmla="*/ 208989 w 418765"/>
                <a:gd name="connsiteY173" fmla="*/ 271044 h 40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18765" h="409087">
                  <a:moveTo>
                    <a:pt x="209370" y="0"/>
                  </a:moveTo>
                  <a:cubicBezTo>
                    <a:pt x="202806" y="1"/>
                    <a:pt x="197484" y="5913"/>
                    <a:pt x="197484" y="13207"/>
                  </a:cubicBezTo>
                  <a:cubicBezTo>
                    <a:pt x="197484" y="13319"/>
                    <a:pt x="197507" y="13426"/>
                    <a:pt x="197510" y="13537"/>
                  </a:cubicBezTo>
                  <a:cubicBezTo>
                    <a:pt x="197500" y="14528"/>
                    <a:pt x="197452" y="15722"/>
                    <a:pt x="197484" y="16585"/>
                  </a:cubicBezTo>
                  <a:cubicBezTo>
                    <a:pt x="197641" y="20791"/>
                    <a:pt x="198558" y="24011"/>
                    <a:pt x="199110" y="27887"/>
                  </a:cubicBezTo>
                  <a:cubicBezTo>
                    <a:pt x="200110" y="36182"/>
                    <a:pt x="200948" y="43058"/>
                    <a:pt x="200430" y="49449"/>
                  </a:cubicBezTo>
                  <a:cubicBezTo>
                    <a:pt x="199928" y="51859"/>
                    <a:pt x="198152" y="54064"/>
                    <a:pt x="196570" y="55596"/>
                  </a:cubicBezTo>
                  <a:lnTo>
                    <a:pt x="196291" y="60624"/>
                  </a:lnTo>
                  <a:cubicBezTo>
                    <a:pt x="189157" y="61215"/>
                    <a:pt x="181977" y="62297"/>
                    <a:pt x="174804" y="63926"/>
                  </a:cubicBezTo>
                  <a:cubicBezTo>
                    <a:pt x="143941" y="70933"/>
                    <a:pt x="117369" y="86831"/>
                    <a:pt x="97138" y="108296"/>
                  </a:cubicBezTo>
                  <a:cubicBezTo>
                    <a:pt x="95825" y="107400"/>
                    <a:pt x="93529" y="105753"/>
                    <a:pt x="92846" y="105248"/>
                  </a:cubicBezTo>
                  <a:cubicBezTo>
                    <a:pt x="90724" y="105535"/>
                    <a:pt x="88579" y="106189"/>
                    <a:pt x="85785" y="104562"/>
                  </a:cubicBezTo>
                  <a:cubicBezTo>
                    <a:pt x="80466" y="100982"/>
                    <a:pt x="75621" y="96039"/>
                    <a:pt x="69759" y="90086"/>
                  </a:cubicBezTo>
                  <a:cubicBezTo>
                    <a:pt x="67073" y="87238"/>
                    <a:pt x="65128" y="84526"/>
                    <a:pt x="61937" y="81781"/>
                  </a:cubicBezTo>
                  <a:cubicBezTo>
                    <a:pt x="61212" y="81157"/>
                    <a:pt x="60106" y="80314"/>
                    <a:pt x="59295" y="79673"/>
                  </a:cubicBezTo>
                  <a:cubicBezTo>
                    <a:pt x="56800" y="77683"/>
                    <a:pt x="53858" y="76646"/>
                    <a:pt x="51016" y="76549"/>
                  </a:cubicBezTo>
                  <a:cubicBezTo>
                    <a:pt x="47362" y="76424"/>
                    <a:pt x="43844" y="77852"/>
                    <a:pt x="41542" y="80739"/>
                  </a:cubicBezTo>
                  <a:cubicBezTo>
                    <a:pt x="37450" y="85872"/>
                    <a:pt x="38760" y="93717"/>
                    <a:pt x="44463" y="98264"/>
                  </a:cubicBezTo>
                  <a:cubicBezTo>
                    <a:pt x="44521" y="98310"/>
                    <a:pt x="44583" y="98346"/>
                    <a:pt x="44641" y="98391"/>
                  </a:cubicBezTo>
                  <a:cubicBezTo>
                    <a:pt x="45425" y="99026"/>
                    <a:pt x="46384" y="99840"/>
                    <a:pt x="47105" y="100372"/>
                  </a:cubicBezTo>
                  <a:cubicBezTo>
                    <a:pt x="50491" y="102872"/>
                    <a:pt x="53585" y="104152"/>
                    <a:pt x="56959" y="106137"/>
                  </a:cubicBezTo>
                  <a:cubicBezTo>
                    <a:pt x="64068" y="110527"/>
                    <a:pt x="69961" y="114167"/>
                    <a:pt x="74636" y="118556"/>
                  </a:cubicBezTo>
                  <a:cubicBezTo>
                    <a:pt x="76461" y="120502"/>
                    <a:pt x="76780" y="123931"/>
                    <a:pt x="77023" y="125414"/>
                  </a:cubicBezTo>
                  <a:lnTo>
                    <a:pt x="80833" y="128817"/>
                  </a:lnTo>
                  <a:cubicBezTo>
                    <a:pt x="60439" y="159509"/>
                    <a:pt x="51000" y="197419"/>
                    <a:pt x="56578" y="236046"/>
                  </a:cubicBezTo>
                  <a:lnTo>
                    <a:pt x="51600" y="237494"/>
                  </a:lnTo>
                  <a:cubicBezTo>
                    <a:pt x="50288" y="239188"/>
                    <a:pt x="48434" y="241854"/>
                    <a:pt x="46495" y="242650"/>
                  </a:cubicBezTo>
                  <a:cubicBezTo>
                    <a:pt x="40379" y="244576"/>
                    <a:pt x="33496" y="245283"/>
                    <a:pt x="25186" y="246155"/>
                  </a:cubicBezTo>
                  <a:cubicBezTo>
                    <a:pt x="21285" y="246479"/>
                    <a:pt x="17919" y="246285"/>
                    <a:pt x="13783" y="247069"/>
                  </a:cubicBezTo>
                  <a:cubicBezTo>
                    <a:pt x="12872" y="247241"/>
                    <a:pt x="11604" y="247572"/>
                    <a:pt x="10608" y="247805"/>
                  </a:cubicBezTo>
                  <a:cubicBezTo>
                    <a:pt x="10573" y="247813"/>
                    <a:pt x="10541" y="247823"/>
                    <a:pt x="10506" y="247831"/>
                  </a:cubicBezTo>
                  <a:cubicBezTo>
                    <a:pt x="10452" y="247843"/>
                    <a:pt x="10381" y="247870"/>
                    <a:pt x="10329" y="247882"/>
                  </a:cubicBezTo>
                  <a:cubicBezTo>
                    <a:pt x="3323" y="249574"/>
                    <a:pt x="-1178" y="256014"/>
                    <a:pt x="271" y="262358"/>
                  </a:cubicBezTo>
                  <a:cubicBezTo>
                    <a:pt x="1720" y="268704"/>
                    <a:pt x="8564" y="272563"/>
                    <a:pt x="15611" y="271044"/>
                  </a:cubicBezTo>
                  <a:cubicBezTo>
                    <a:pt x="15662" y="271033"/>
                    <a:pt x="15736" y="271031"/>
                    <a:pt x="15789" y="271019"/>
                  </a:cubicBezTo>
                  <a:cubicBezTo>
                    <a:pt x="15869" y="271001"/>
                    <a:pt x="15939" y="270962"/>
                    <a:pt x="16018" y="270943"/>
                  </a:cubicBezTo>
                  <a:cubicBezTo>
                    <a:pt x="17000" y="270727"/>
                    <a:pt x="18231" y="270487"/>
                    <a:pt x="19091" y="270257"/>
                  </a:cubicBezTo>
                  <a:cubicBezTo>
                    <a:pt x="23157" y="269168"/>
                    <a:pt x="26102" y="267569"/>
                    <a:pt x="29758" y="266168"/>
                  </a:cubicBezTo>
                  <a:cubicBezTo>
                    <a:pt x="37623" y="263347"/>
                    <a:pt x="44136" y="260991"/>
                    <a:pt x="50482" y="260073"/>
                  </a:cubicBezTo>
                  <a:cubicBezTo>
                    <a:pt x="53133" y="259865"/>
                    <a:pt x="55925" y="261708"/>
                    <a:pt x="57314" y="262485"/>
                  </a:cubicBezTo>
                  <a:lnTo>
                    <a:pt x="62496" y="261596"/>
                  </a:lnTo>
                  <a:cubicBezTo>
                    <a:pt x="74418" y="298561"/>
                    <a:pt x="99405" y="328439"/>
                    <a:pt x="131044" y="347187"/>
                  </a:cubicBezTo>
                  <a:lnTo>
                    <a:pt x="128885" y="352368"/>
                  </a:lnTo>
                  <a:cubicBezTo>
                    <a:pt x="129663" y="354380"/>
                    <a:pt x="130521" y="357102"/>
                    <a:pt x="129942" y="359088"/>
                  </a:cubicBezTo>
                  <a:cubicBezTo>
                    <a:pt x="127635" y="365071"/>
                    <a:pt x="123683" y="371386"/>
                    <a:pt x="119183" y="378426"/>
                  </a:cubicBezTo>
                  <a:cubicBezTo>
                    <a:pt x="117004" y="381678"/>
                    <a:pt x="114775" y="384202"/>
                    <a:pt x="112808" y="387925"/>
                  </a:cubicBezTo>
                  <a:cubicBezTo>
                    <a:pt x="112338" y="388815"/>
                    <a:pt x="111739" y="390183"/>
                    <a:pt x="111285" y="391125"/>
                  </a:cubicBezTo>
                  <a:cubicBezTo>
                    <a:pt x="108230" y="397661"/>
                    <a:pt x="110470" y="405189"/>
                    <a:pt x="116339" y="408014"/>
                  </a:cubicBezTo>
                  <a:cubicBezTo>
                    <a:pt x="122244" y="410857"/>
                    <a:pt x="129573" y="407859"/>
                    <a:pt x="132746" y="401309"/>
                  </a:cubicBezTo>
                  <a:cubicBezTo>
                    <a:pt x="132750" y="401300"/>
                    <a:pt x="132766" y="401293"/>
                    <a:pt x="132771" y="401284"/>
                  </a:cubicBezTo>
                  <a:cubicBezTo>
                    <a:pt x="132774" y="401276"/>
                    <a:pt x="132768" y="401266"/>
                    <a:pt x="132771" y="401258"/>
                  </a:cubicBezTo>
                  <a:cubicBezTo>
                    <a:pt x="133223" y="400330"/>
                    <a:pt x="133863" y="399109"/>
                    <a:pt x="134244" y="398236"/>
                  </a:cubicBezTo>
                  <a:cubicBezTo>
                    <a:pt x="135928" y="394378"/>
                    <a:pt x="136488" y="391072"/>
                    <a:pt x="137673" y="387340"/>
                  </a:cubicBezTo>
                  <a:cubicBezTo>
                    <a:pt x="140818" y="379441"/>
                    <a:pt x="142546" y="371152"/>
                    <a:pt x="146875" y="365987"/>
                  </a:cubicBezTo>
                  <a:cubicBezTo>
                    <a:pt x="148060" y="364572"/>
                    <a:pt x="149993" y="364029"/>
                    <a:pt x="151997" y="363492"/>
                  </a:cubicBezTo>
                  <a:lnTo>
                    <a:pt x="154689" y="358616"/>
                  </a:lnTo>
                  <a:cubicBezTo>
                    <a:pt x="182272" y="369203"/>
                    <a:pt x="213146" y="372044"/>
                    <a:pt x="243987" y="365041"/>
                  </a:cubicBezTo>
                  <a:cubicBezTo>
                    <a:pt x="251023" y="363444"/>
                    <a:pt x="257815" y="361376"/>
                    <a:pt x="264382" y="358895"/>
                  </a:cubicBezTo>
                  <a:cubicBezTo>
                    <a:pt x="265138" y="360237"/>
                    <a:pt x="266545" y="362817"/>
                    <a:pt x="266922" y="363467"/>
                  </a:cubicBezTo>
                  <a:cubicBezTo>
                    <a:pt x="268958" y="364129"/>
                    <a:pt x="271181" y="364471"/>
                    <a:pt x="272992" y="367149"/>
                  </a:cubicBezTo>
                  <a:cubicBezTo>
                    <a:pt x="276231" y="372683"/>
                    <a:pt x="278446" y="379230"/>
                    <a:pt x="281144" y="387137"/>
                  </a:cubicBezTo>
                  <a:cubicBezTo>
                    <a:pt x="282329" y="390869"/>
                    <a:pt x="282914" y="394175"/>
                    <a:pt x="284598" y="398033"/>
                  </a:cubicBezTo>
                  <a:cubicBezTo>
                    <a:pt x="284982" y="398912"/>
                    <a:pt x="285619" y="400150"/>
                    <a:pt x="286071" y="401081"/>
                  </a:cubicBezTo>
                  <a:cubicBezTo>
                    <a:pt x="289237" y="407651"/>
                    <a:pt x="296590" y="410660"/>
                    <a:pt x="302504" y="407811"/>
                  </a:cubicBezTo>
                  <a:cubicBezTo>
                    <a:pt x="308371" y="404984"/>
                    <a:pt x="310615" y="397457"/>
                    <a:pt x="307558" y="390922"/>
                  </a:cubicBezTo>
                  <a:cubicBezTo>
                    <a:pt x="307104" y="389980"/>
                    <a:pt x="306479" y="388612"/>
                    <a:pt x="306009" y="387721"/>
                  </a:cubicBezTo>
                  <a:cubicBezTo>
                    <a:pt x="304042" y="383999"/>
                    <a:pt x="301813" y="381500"/>
                    <a:pt x="299634" y="378248"/>
                  </a:cubicBezTo>
                  <a:cubicBezTo>
                    <a:pt x="295134" y="371208"/>
                    <a:pt x="291401" y="365360"/>
                    <a:pt x="289094" y="359378"/>
                  </a:cubicBezTo>
                  <a:cubicBezTo>
                    <a:pt x="288129" y="356292"/>
                    <a:pt x="289257" y="354373"/>
                    <a:pt x="290008" y="352368"/>
                  </a:cubicBezTo>
                  <a:cubicBezTo>
                    <a:pt x="289558" y="351852"/>
                    <a:pt x="288595" y="348938"/>
                    <a:pt x="288027" y="347568"/>
                  </a:cubicBezTo>
                  <a:cubicBezTo>
                    <a:pt x="320908" y="328153"/>
                    <a:pt x="345160" y="297161"/>
                    <a:pt x="356550" y="261368"/>
                  </a:cubicBezTo>
                  <a:cubicBezTo>
                    <a:pt x="358088" y="261610"/>
                    <a:pt x="360761" y="262083"/>
                    <a:pt x="361630" y="262257"/>
                  </a:cubicBezTo>
                  <a:cubicBezTo>
                    <a:pt x="363417" y="261078"/>
                    <a:pt x="365061" y="259539"/>
                    <a:pt x="368284" y="259793"/>
                  </a:cubicBezTo>
                  <a:cubicBezTo>
                    <a:pt x="374630" y="260711"/>
                    <a:pt x="381143" y="263068"/>
                    <a:pt x="389008" y="265889"/>
                  </a:cubicBezTo>
                  <a:cubicBezTo>
                    <a:pt x="392664" y="267289"/>
                    <a:pt x="395609" y="268915"/>
                    <a:pt x="399675" y="270003"/>
                  </a:cubicBezTo>
                  <a:cubicBezTo>
                    <a:pt x="400535" y="270233"/>
                    <a:pt x="401766" y="270448"/>
                    <a:pt x="402748" y="270663"/>
                  </a:cubicBezTo>
                  <a:cubicBezTo>
                    <a:pt x="402827" y="270683"/>
                    <a:pt x="402897" y="270721"/>
                    <a:pt x="402977" y="270740"/>
                  </a:cubicBezTo>
                  <a:cubicBezTo>
                    <a:pt x="403030" y="270751"/>
                    <a:pt x="403104" y="270753"/>
                    <a:pt x="403155" y="270765"/>
                  </a:cubicBezTo>
                  <a:cubicBezTo>
                    <a:pt x="410203" y="272282"/>
                    <a:pt x="417047" y="268425"/>
                    <a:pt x="418495" y="262079"/>
                  </a:cubicBezTo>
                  <a:cubicBezTo>
                    <a:pt x="419942" y="255734"/>
                    <a:pt x="415444" y="249293"/>
                    <a:pt x="408438" y="247602"/>
                  </a:cubicBezTo>
                  <a:cubicBezTo>
                    <a:pt x="407418" y="247371"/>
                    <a:pt x="405973" y="246977"/>
                    <a:pt x="404983" y="246790"/>
                  </a:cubicBezTo>
                  <a:cubicBezTo>
                    <a:pt x="400847" y="246006"/>
                    <a:pt x="397481" y="246199"/>
                    <a:pt x="393580" y="245875"/>
                  </a:cubicBezTo>
                  <a:cubicBezTo>
                    <a:pt x="385270" y="245004"/>
                    <a:pt x="378387" y="244296"/>
                    <a:pt x="372271" y="242370"/>
                  </a:cubicBezTo>
                  <a:cubicBezTo>
                    <a:pt x="369778" y="241403"/>
                    <a:pt x="368004" y="238436"/>
                    <a:pt x="367141" y="237215"/>
                  </a:cubicBezTo>
                  <a:lnTo>
                    <a:pt x="362341" y="235818"/>
                  </a:lnTo>
                  <a:cubicBezTo>
                    <a:pt x="364829" y="217812"/>
                    <a:pt x="364158" y="199073"/>
                    <a:pt x="359852" y="180324"/>
                  </a:cubicBezTo>
                  <a:cubicBezTo>
                    <a:pt x="355505" y="161400"/>
                    <a:pt x="347823" y="144092"/>
                    <a:pt x="337578" y="128843"/>
                  </a:cubicBezTo>
                  <a:cubicBezTo>
                    <a:pt x="338809" y="127723"/>
                    <a:pt x="341135" y="125664"/>
                    <a:pt x="341794" y="125058"/>
                  </a:cubicBezTo>
                  <a:cubicBezTo>
                    <a:pt x="341987" y="122926"/>
                    <a:pt x="341821" y="120689"/>
                    <a:pt x="344029" y="118328"/>
                  </a:cubicBezTo>
                  <a:cubicBezTo>
                    <a:pt x="348703" y="113939"/>
                    <a:pt x="354597" y="110299"/>
                    <a:pt x="361706" y="105908"/>
                  </a:cubicBezTo>
                  <a:cubicBezTo>
                    <a:pt x="365080" y="103923"/>
                    <a:pt x="368199" y="102644"/>
                    <a:pt x="371585" y="100143"/>
                  </a:cubicBezTo>
                  <a:cubicBezTo>
                    <a:pt x="372351" y="99578"/>
                    <a:pt x="373397" y="98682"/>
                    <a:pt x="374201" y="98035"/>
                  </a:cubicBezTo>
                  <a:cubicBezTo>
                    <a:pt x="379903" y="93487"/>
                    <a:pt x="381216" y="85642"/>
                    <a:pt x="377122" y="80511"/>
                  </a:cubicBezTo>
                  <a:cubicBezTo>
                    <a:pt x="373029" y="75379"/>
                    <a:pt x="365096" y="74896"/>
                    <a:pt x="359395" y="79444"/>
                  </a:cubicBezTo>
                  <a:cubicBezTo>
                    <a:pt x="358583" y="80087"/>
                    <a:pt x="357482" y="80925"/>
                    <a:pt x="356753" y="81552"/>
                  </a:cubicBezTo>
                  <a:cubicBezTo>
                    <a:pt x="353562" y="84297"/>
                    <a:pt x="351591" y="87009"/>
                    <a:pt x="348905" y="89857"/>
                  </a:cubicBezTo>
                  <a:cubicBezTo>
                    <a:pt x="343043" y="95811"/>
                    <a:pt x="338198" y="100778"/>
                    <a:pt x="332879" y="104359"/>
                  </a:cubicBezTo>
                  <a:cubicBezTo>
                    <a:pt x="330574" y="105701"/>
                    <a:pt x="327198" y="105237"/>
                    <a:pt x="325666" y="105147"/>
                  </a:cubicBezTo>
                  <a:lnTo>
                    <a:pt x="321146" y="108372"/>
                  </a:lnTo>
                  <a:cubicBezTo>
                    <a:pt x="295367" y="81340"/>
                    <a:pt x="260269" y="64058"/>
                    <a:pt x="222476" y="60701"/>
                  </a:cubicBezTo>
                  <a:cubicBezTo>
                    <a:pt x="222370" y="59117"/>
                    <a:pt x="222231" y="56254"/>
                    <a:pt x="222196" y="55392"/>
                  </a:cubicBezTo>
                  <a:cubicBezTo>
                    <a:pt x="220649" y="53912"/>
                    <a:pt x="218780" y="52648"/>
                    <a:pt x="218310" y="49449"/>
                  </a:cubicBezTo>
                  <a:cubicBezTo>
                    <a:pt x="217793" y="43058"/>
                    <a:pt x="218657" y="36182"/>
                    <a:pt x="219657" y="27887"/>
                  </a:cubicBezTo>
                  <a:cubicBezTo>
                    <a:pt x="220208" y="24011"/>
                    <a:pt x="221125" y="20791"/>
                    <a:pt x="221282" y="16585"/>
                  </a:cubicBezTo>
                  <a:cubicBezTo>
                    <a:pt x="221318" y="15628"/>
                    <a:pt x="221260" y="14241"/>
                    <a:pt x="221257" y="13207"/>
                  </a:cubicBezTo>
                  <a:cubicBezTo>
                    <a:pt x="221256" y="5913"/>
                    <a:pt x="215935" y="-1"/>
                    <a:pt x="209370" y="0"/>
                  </a:cubicBezTo>
                  <a:close/>
                  <a:moveTo>
                    <a:pt x="194487" y="92194"/>
                  </a:moveTo>
                  <a:lnTo>
                    <a:pt x="190957" y="154545"/>
                  </a:lnTo>
                  <a:lnTo>
                    <a:pt x="190703" y="154672"/>
                  </a:lnTo>
                  <a:cubicBezTo>
                    <a:pt x="190466" y="160250"/>
                    <a:pt x="185876" y="164704"/>
                    <a:pt x="180239" y="164704"/>
                  </a:cubicBezTo>
                  <a:cubicBezTo>
                    <a:pt x="177931" y="164704"/>
                    <a:pt x="175799" y="163963"/>
                    <a:pt x="174068" y="162698"/>
                  </a:cubicBezTo>
                  <a:lnTo>
                    <a:pt x="173966" y="162748"/>
                  </a:lnTo>
                  <a:lnTo>
                    <a:pt x="122841" y="126506"/>
                  </a:lnTo>
                  <a:cubicBezTo>
                    <a:pt x="138553" y="111055"/>
                    <a:pt x="158652" y="99637"/>
                    <a:pt x="181814" y="94378"/>
                  </a:cubicBezTo>
                  <a:cubicBezTo>
                    <a:pt x="186045" y="93417"/>
                    <a:pt x="190274" y="92704"/>
                    <a:pt x="194487" y="92194"/>
                  </a:cubicBezTo>
                  <a:close/>
                  <a:moveTo>
                    <a:pt x="224279" y="92194"/>
                  </a:moveTo>
                  <a:cubicBezTo>
                    <a:pt x="251321" y="95520"/>
                    <a:pt x="276330" y="107765"/>
                    <a:pt x="295494" y="126531"/>
                  </a:cubicBezTo>
                  <a:lnTo>
                    <a:pt x="244699" y="162545"/>
                  </a:lnTo>
                  <a:lnTo>
                    <a:pt x="244521" y="162469"/>
                  </a:lnTo>
                  <a:cubicBezTo>
                    <a:pt x="240012" y="165762"/>
                    <a:pt x="233660" y="164945"/>
                    <a:pt x="230146" y="160539"/>
                  </a:cubicBezTo>
                  <a:cubicBezTo>
                    <a:pt x="228706" y="158734"/>
                    <a:pt x="227951" y="156612"/>
                    <a:pt x="227860" y="154469"/>
                  </a:cubicBezTo>
                  <a:lnTo>
                    <a:pt x="227809" y="154444"/>
                  </a:lnTo>
                  <a:close/>
                  <a:moveTo>
                    <a:pt x="104300" y="149796"/>
                  </a:moveTo>
                  <a:lnTo>
                    <a:pt x="150981" y="191549"/>
                  </a:lnTo>
                  <a:lnTo>
                    <a:pt x="150930" y="191803"/>
                  </a:lnTo>
                  <a:cubicBezTo>
                    <a:pt x="155144" y="195466"/>
                    <a:pt x="155765" y="201823"/>
                    <a:pt x="152251" y="206229"/>
                  </a:cubicBezTo>
                  <a:cubicBezTo>
                    <a:pt x="150812" y="208034"/>
                    <a:pt x="148885" y="209245"/>
                    <a:pt x="146816" y="209810"/>
                  </a:cubicBezTo>
                  <a:lnTo>
                    <a:pt x="146765" y="210014"/>
                  </a:lnTo>
                  <a:lnTo>
                    <a:pt x="86928" y="227284"/>
                  </a:lnTo>
                  <a:cubicBezTo>
                    <a:pt x="83883" y="199436"/>
                    <a:pt x="90446" y="172365"/>
                    <a:pt x="104300" y="149796"/>
                  </a:cubicBezTo>
                  <a:close/>
                  <a:moveTo>
                    <a:pt x="314111" y="149821"/>
                  </a:moveTo>
                  <a:cubicBezTo>
                    <a:pt x="321046" y="161063"/>
                    <a:pt x="326299" y="173619"/>
                    <a:pt x="329425" y="187232"/>
                  </a:cubicBezTo>
                  <a:cubicBezTo>
                    <a:pt x="332515" y="200681"/>
                    <a:pt x="333290" y="214106"/>
                    <a:pt x="332016" y="227081"/>
                  </a:cubicBezTo>
                  <a:lnTo>
                    <a:pt x="271874" y="209760"/>
                  </a:lnTo>
                  <a:lnTo>
                    <a:pt x="271823" y="209506"/>
                  </a:lnTo>
                  <a:cubicBezTo>
                    <a:pt x="266438" y="208034"/>
                    <a:pt x="263128" y="202555"/>
                    <a:pt x="264382" y="197061"/>
                  </a:cubicBezTo>
                  <a:cubicBezTo>
                    <a:pt x="264896" y="194810"/>
                    <a:pt x="266090" y="192906"/>
                    <a:pt x="267709" y="191499"/>
                  </a:cubicBezTo>
                  <a:lnTo>
                    <a:pt x="267684" y="191372"/>
                  </a:lnTo>
                  <a:lnTo>
                    <a:pt x="314111" y="149821"/>
                  </a:lnTo>
                  <a:close/>
                  <a:moveTo>
                    <a:pt x="199796" y="194775"/>
                  </a:moveTo>
                  <a:lnTo>
                    <a:pt x="218920" y="194775"/>
                  </a:lnTo>
                  <a:lnTo>
                    <a:pt x="230806" y="209633"/>
                  </a:lnTo>
                  <a:lnTo>
                    <a:pt x="226539" y="228173"/>
                  </a:lnTo>
                  <a:lnTo>
                    <a:pt x="209370" y="236427"/>
                  </a:lnTo>
                  <a:lnTo>
                    <a:pt x="192151" y="228148"/>
                  </a:lnTo>
                  <a:lnTo>
                    <a:pt x="187884" y="209607"/>
                  </a:lnTo>
                  <a:close/>
                  <a:moveTo>
                    <a:pt x="261106" y="245621"/>
                  </a:moveTo>
                  <a:cubicBezTo>
                    <a:pt x="261918" y="245580"/>
                    <a:pt x="262727" y="245653"/>
                    <a:pt x="263518" y="245799"/>
                  </a:cubicBezTo>
                  <a:lnTo>
                    <a:pt x="263620" y="245672"/>
                  </a:lnTo>
                  <a:lnTo>
                    <a:pt x="325514" y="256136"/>
                  </a:lnTo>
                  <a:cubicBezTo>
                    <a:pt x="316456" y="281585"/>
                    <a:pt x="299123" y="303632"/>
                    <a:pt x="275963" y="318386"/>
                  </a:cubicBezTo>
                  <a:lnTo>
                    <a:pt x="251937" y="260352"/>
                  </a:lnTo>
                  <a:lnTo>
                    <a:pt x="252013" y="260250"/>
                  </a:lnTo>
                  <a:cubicBezTo>
                    <a:pt x="249806" y="255122"/>
                    <a:pt x="252015" y="249108"/>
                    <a:pt x="257093" y="246662"/>
                  </a:cubicBezTo>
                  <a:cubicBezTo>
                    <a:pt x="258393" y="246036"/>
                    <a:pt x="259751" y="245690"/>
                    <a:pt x="261106" y="245621"/>
                  </a:cubicBezTo>
                  <a:close/>
                  <a:moveTo>
                    <a:pt x="157153" y="245875"/>
                  </a:moveTo>
                  <a:cubicBezTo>
                    <a:pt x="161876" y="245941"/>
                    <a:pt x="166113" y="249220"/>
                    <a:pt x="167210" y="254028"/>
                  </a:cubicBezTo>
                  <a:cubicBezTo>
                    <a:pt x="167724" y="256279"/>
                    <a:pt x="167474" y="258509"/>
                    <a:pt x="166626" y="260479"/>
                  </a:cubicBezTo>
                  <a:lnTo>
                    <a:pt x="166804" y="260707"/>
                  </a:lnTo>
                  <a:lnTo>
                    <a:pt x="143032" y="318157"/>
                  </a:lnTo>
                  <a:cubicBezTo>
                    <a:pt x="120806" y="303895"/>
                    <a:pt x="103103" y="282540"/>
                    <a:pt x="93633" y="256339"/>
                  </a:cubicBezTo>
                  <a:lnTo>
                    <a:pt x="154994" y="245926"/>
                  </a:lnTo>
                  <a:lnTo>
                    <a:pt x="155096" y="246053"/>
                  </a:lnTo>
                  <a:cubicBezTo>
                    <a:pt x="155782" y="245927"/>
                    <a:pt x="156478" y="245866"/>
                    <a:pt x="157153" y="245875"/>
                  </a:cubicBezTo>
                  <a:close/>
                  <a:moveTo>
                    <a:pt x="208989" y="271044"/>
                  </a:moveTo>
                  <a:cubicBezTo>
                    <a:pt x="210635" y="270984"/>
                    <a:pt x="212304" y="271321"/>
                    <a:pt x="213891" y="272086"/>
                  </a:cubicBezTo>
                  <a:cubicBezTo>
                    <a:pt x="215971" y="273087"/>
                    <a:pt x="217578" y="274665"/>
                    <a:pt x="218590" y="276556"/>
                  </a:cubicBezTo>
                  <a:lnTo>
                    <a:pt x="218818" y="276556"/>
                  </a:lnTo>
                  <a:lnTo>
                    <a:pt x="249067" y="331211"/>
                  </a:lnTo>
                  <a:cubicBezTo>
                    <a:pt x="245141" y="332527"/>
                    <a:pt x="241106" y="333652"/>
                    <a:pt x="236978" y="334589"/>
                  </a:cubicBezTo>
                  <a:cubicBezTo>
                    <a:pt x="213844" y="339842"/>
                    <a:pt x="190784" y="338250"/>
                    <a:pt x="169902" y="331135"/>
                  </a:cubicBezTo>
                  <a:lnTo>
                    <a:pt x="200075" y="276581"/>
                  </a:lnTo>
                  <a:lnTo>
                    <a:pt x="200126" y="276581"/>
                  </a:lnTo>
                  <a:cubicBezTo>
                    <a:pt x="201936" y="273196"/>
                    <a:pt x="205370" y="271177"/>
                    <a:pt x="208989" y="271044"/>
                  </a:cubicBezTo>
                  <a:close/>
                </a:path>
              </a:pathLst>
            </a:custGeom>
            <a:solidFill>
              <a:srgbClr val="FFFFFF"/>
            </a:solidFill>
            <a:ln w="201" cap="flat">
              <a:solidFill>
                <a:srgbClr val="FFFFFF"/>
              </a:solidFill>
              <a:prstDash val="solid"/>
              <a:miter/>
            </a:ln>
          </p:spPr>
          <p:txBody>
            <a:bodyPr rtlCol="0" anchor="ctr"/>
            <a:lstStyle/>
            <a:p>
              <a:endParaRPr lang="en-US" dirty="0"/>
            </a:p>
          </p:txBody>
        </p:sp>
      </p:grpSp>
      <p:sp>
        <p:nvSpPr>
          <p:cNvPr id="224" name="Rectangle 223">
            <a:extLst>
              <a:ext uri="{FF2B5EF4-FFF2-40B4-BE49-F238E27FC236}">
                <a16:creationId xmlns:a16="http://schemas.microsoft.com/office/drawing/2014/main" id="{6FD136C0-99E0-44D9-869B-3652D3A0AC86}"/>
              </a:ext>
            </a:extLst>
          </p:cNvPr>
          <p:cNvSpPr/>
          <p:nvPr/>
        </p:nvSpPr>
        <p:spPr>
          <a:xfrm>
            <a:off x="3785989" y="2241537"/>
            <a:ext cx="853283" cy="258532"/>
          </a:xfrm>
          <a:prstGeom prst="rect">
            <a:avLst/>
          </a:prstGeom>
          <a:noFill/>
          <a:ln>
            <a:noFill/>
          </a:ln>
        </p:spPr>
        <p:txBody>
          <a:bodyPr wrap="square" bIns="73152"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dirty="0">
                <a:solidFill>
                  <a:srgbClr val="0078D7"/>
                </a:solidFill>
                <a:latin typeface="Segoe UI Semibold"/>
                <a:cs typeface="Segoe UI Semibold" panose="020B0502040204020203" pitchFamily="34" charset="0"/>
              </a:rPr>
              <a:t>Controller</a:t>
            </a:r>
          </a:p>
        </p:txBody>
      </p:sp>
      <p:grpSp>
        <p:nvGrpSpPr>
          <p:cNvPr id="201" name="Group 121">
            <a:extLst>
              <a:ext uri="{FF2B5EF4-FFF2-40B4-BE49-F238E27FC236}">
                <a16:creationId xmlns:a16="http://schemas.microsoft.com/office/drawing/2014/main" id="{EFD9372F-0B45-42FF-91A7-DE532C8D4B2D}"/>
              </a:ext>
            </a:extLst>
          </p:cNvPr>
          <p:cNvGrpSpPr>
            <a:grpSpLocks noChangeAspect="1"/>
          </p:cNvGrpSpPr>
          <p:nvPr/>
        </p:nvGrpSpPr>
        <p:grpSpPr bwMode="auto">
          <a:xfrm>
            <a:off x="3531958" y="2222772"/>
            <a:ext cx="254031" cy="406450"/>
            <a:chOff x="6473" y="999"/>
            <a:chExt cx="195" cy="312"/>
          </a:xfrm>
        </p:grpSpPr>
        <p:sp>
          <p:nvSpPr>
            <p:cNvPr id="204" name="Rectangle 122">
              <a:extLst>
                <a:ext uri="{FF2B5EF4-FFF2-40B4-BE49-F238E27FC236}">
                  <a16:creationId xmlns:a16="http://schemas.microsoft.com/office/drawing/2014/main" id="{D68DE0BB-66F1-40F2-90EA-E52E22988170}"/>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4" name="Freeform 123">
              <a:extLst>
                <a:ext uri="{FF2B5EF4-FFF2-40B4-BE49-F238E27FC236}">
                  <a16:creationId xmlns:a16="http://schemas.microsoft.com/office/drawing/2014/main" id="{9953F218-7A32-4FDF-9380-50CE47725418}"/>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7" name="Freeform 124">
              <a:extLst>
                <a:ext uri="{FF2B5EF4-FFF2-40B4-BE49-F238E27FC236}">
                  <a16:creationId xmlns:a16="http://schemas.microsoft.com/office/drawing/2014/main" id="{7C96A814-9256-48FF-A682-09A246D50B53}"/>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25" name="Rectangle 125">
              <a:extLst>
                <a:ext uri="{FF2B5EF4-FFF2-40B4-BE49-F238E27FC236}">
                  <a16:creationId xmlns:a16="http://schemas.microsoft.com/office/drawing/2014/main" id="{11D6B479-B7FE-4AA4-B0F8-E20978121685}"/>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26" name="Freeform 126">
              <a:extLst>
                <a:ext uri="{FF2B5EF4-FFF2-40B4-BE49-F238E27FC236}">
                  <a16:creationId xmlns:a16="http://schemas.microsoft.com/office/drawing/2014/main" id="{F3E74DDF-1342-4E89-B274-EFF85FA82B34}"/>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27" name="Freeform 127">
              <a:extLst>
                <a:ext uri="{FF2B5EF4-FFF2-40B4-BE49-F238E27FC236}">
                  <a16:creationId xmlns:a16="http://schemas.microsoft.com/office/drawing/2014/main" id="{7E9A1938-6908-4520-8464-B25A00FC09F7}"/>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229" name="Freeform 188">
            <a:extLst>
              <a:ext uri="{FF2B5EF4-FFF2-40B4-BE49-F238E27FC236}">
                <a16:creationId xmlns:a16="http://schemas.microsoft.com/office/drawing/2014/main" id="{0DF7E24D-1E2D-4F89-9958-11DC9E8B9284}"/>
              </a:ext>
            </a:extLst>
          </p:cNvPr>
          <p:cNvSpPr>
            <a:spLocks noChangeAspect="1"/>
          </p:cNvSpPr>
          <p:nvPr/>
        </p:nvSpPr>
        <p:spPr bwMode="auto">
          <a:xfrm>
            <a:off x="6951029" y="2220943"/>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0" name="Rectangle 229">
            <a:extLst>
              <a:ext uri="{FF2B5EF4-FFF2-40B4-BE49-F238E27FC236}">
                <a16:creationId xmlns:a16="http://schemas.microsoft.com/office/drawing/2014/main" id="{5BF74606-2750-4ACA-8522-8A2F8BC3DF9C}"/>
              </a:ext>
            </a:extLst>
          </p:cNvPr>
          <p:cNvSpPr/>
          <p:nvPr/>
        </p:nvSpPr>
        <p:spPr>
          <a:xfrm>
            <a:off x="9819180" y="2455751"/>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Kubernetes</a:t>
            </a:r>
          </a:p>
        </p:txBody>
      </p:sp>
      <p:sp>
        <p:nvSpPr>
          <p:cNvPr id="232" name="Freeform 188">
            <a:extLst>
              <a:ext uri="{FF2B5EF4-FFF2-40B4-BE49-F238E27FC236}">
                <a16:creationId xmlns:a16="http://schemas.microsoft.com/office/drawing/2014/main" id="{F1F21B0C-AA88-48BE-8366-5099C0690A37}"/>
              </a:ext>
            </a:extLst>
          </p:cNvPr>
          <p:cNvSpPr>
            <a:spLocks noChangeAspect="1"/>
          </p:cNvSpPr>
          <p:nvPr/>
        </p:nvSpPr>
        <p:spPr bwMode="auto">
          <a:xfrm>
            <a:off x="7294268" y="2220943"/>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Connector: Elbow 7">
            <a:extLst>
              <a:ext uri="{FF2B5EF4-FFF2-40B4-BE49-F238E27FC236}">
                <a16:creationId xmlns:a16="http://schemas.microsoft.com/office/drawing/2014/main" id="{CD9CCCFF-FF9D-4FD6-82BD-B8D49908868B}"/>
              </a:ext>
            </a:extLst>
          </p:cNvPr>
          <p:cNvCxnSpPr>
            <a:cxnSpLocks/>
            <a:stCxn id="101" idx="3"/>
            <a:endCxn id="207" idx="1"/>
          </p:cNvCxnSpPr>
          <p:nvPr/>
        </p:nvCxnSpPr>
        <p:spPr>
          <a:xfrm>
            <a:off x="7856223" y="3289737"/>
            <a:ext cx="443402" cy="1593288"/>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594178D0-264C-441A-BCF9-C146B4D23D7C}"/>
              </a:ext>
            </a:extLst>
          </p:cNvPr>
          <p:cNvSpPr/>
          <p:nvPr/>
        </p:nvSpPr>
        <p:spPr>
          <a:xfrm>
            <a:off x="6679593"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200" name="Rectangle 199">
            <a:extLst>
              <a:ext uri="{FF2B5EF4-FFF2-40B4-BE49-F238E27FC236}">
                <a16:creationId xmlns:a16="http://schemas.microsoft.com/office/drawing/2014/main" id="{F9577D09-9C21-4690-951E-D2712C297448}"/>
              </a:ext>
            </a:extLst>
          </p:cNvPr>
          <p:cNvSpPr/>
          <p:nvPr/>
        </p:nvSpPr>
        <p:spPr>
          <a:xfrm>
            <a:off x="5191158"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206" name="Rectangle 205">
            <a:extLst>
              <a:ext uri="{FF2B5EF4-FFF2-40B4-BE49-F238E27FC236}">
                <a16:creationId xmlns:a16="http://schemas.microsoft.com/office/drawing/2014/main" id="{7166BAA0-7252-41C9-8E52-0113D8EEF382}"/>
              </a:ext>
            </a:extLst>
          </p:cNvPr>
          <p:cNvSpPr/>
          <p:nvPr/>
        </p:nvSpPr>
        <p:spPr>
          <a:xfrm>
            <a:off x="3875947"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219" name="TextBox 218">
            <a:extLst>
              <a:ext uri="{FF2B5EF4-FFF2-40B4-BE49-F238E27FC236}">
                <a16:creationId xmlns:a16="http://schemas.microsoft.com/office/drawing/2014/main" id="{4C53662F-D4DA-466A-9C3D-1953F827867A}"/>
              </a:ext>
            </a:extLst>
          </p:cNvPr>
          <p:cNvSpPr txBox="1"/>
          <p:nvPr/>
        </p:nvSpPr>
        <p:spPr>
          <a:xfrm>
            <a:off x="5789879" y="6141878"/>
            <a:ext cx="5257827" cy="430887"/>
          </a:xfrm>
          <a:prstGeom prst="rect">
            <a:avLst/>
          </a:prstGeom>
          <a:noFill/>
        </p:spPr>
        <p:txBody>
          <a:bodyPr wrap="square" lIns="0" tIns="0" rIns="0" bIns="0" rtlCol="0">
            <a:spAutoFit/>
          </a:bodyPr>
          <a:lstStyle/>
          <a:p>
            <a:pPr lvl="0" defTabSz="932742">
              <a:spcAft>
                <a:spcPts val="1200"/>
              </a:spcAft>
              <a:buClr>
                <a:srgbClr val="0078D4"/>
              </a:buClr>
              <a:buSzPct val="90000"/>
              <a:defRPr/>
            </a:pPr>
            <a:r>
              <a:rPr lang="en-US" sz="1400" dirty="0">
                <a:solidFill>
                  <a:prstClr val="black"/>
                </a:solidFill>
                <a:cs typeface="Segoe UI" panose="020B0502040204020203" pitchFamily="34" charset="0"/>
              </a:rPr>
              <a:t>Balzano brings together diverse data on one shared platform to build and deploy and AI solution for clinical radiology </a:t>
            </a:r>
          </a:p>
        </p:txBody>
      </p:sp>
      <p:pic>
        <p:nvPicPr>
          <p:cNvPr id="11" name="Picture 10">
            <a:extLst>
              <a:ext uri="{FF2B5EF4-FFF2-40B4-BE49-F238E27FC236}">
                <a16:creationId xmlns:a16="http://schemas.microsoft.com/office/drawing/2014/main" id="{F7A74758-F3DC-4A8A-90B7-5244347D0913}"/>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7389"/>
                    </a14:imgEffect>
                    <a14:imgEffect>
                      <a14:saturation sat="400000"/>
                    </a14:imgEffect>
                    <a14:imgEffect>
                      <a14:brightnessContrast bright="-100000"/>
                    </a14:imgEffect>
                  </a14:imgLayer>
                </a14:imgProps>
              </a:ext>
            </a:extLst>
          </a:blip>
          <a:stretch>
            <a:fillRect/>
          </a:stretch>
        </p:blipFill>
        <p:spPr>
          <a:xfrm>
            <a:off x="4464305" y="6110985"/>
            <a:ext cx="1148135" cy="437134"/>
          </a:xfrm>
          <a:prstGeom prst="rect">
            <a:avLst/>
          </a:prstGeom>
        </p:spPr>
      </p:pic>
      <p:cxnSp>
        <p:nvCxnSpPr>
          <p:cNvPr id="17" name="Straight Arrow Connector 16">
            <a:extLst>
              <a:ext uri="{FF2B5EF4-FFF2-40B4-BE49-F238E27FC236}">
                <a16:creationId xmlns:a16="http://schemas.microsoft.com/office/drawing/2014/main" id="{80546777-280A-4109-94D4-48BDCEB4FEB8}"/>
              </a:ext>
            </a:extLst>
          </p:cNvPr>
          <p:cNvCxnSpPr/>
          <p:nvPr/>
        </p:nvCxnSpPr>
        <p:spPr>
          <a:xfrm>
            <a:off x="12257010" y="5104271"/>
            <a:ext cx="914400" cy="9144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20" name="Picture 219">
            <a:extLst>
              <a:ext uri="{FF2B5EF4-FFF2-40B4-BE49-F238E27FC236}">
                <a16:creationId xmlns:a16="http://schemas.microsoft.com/office/drawing/2014/main" id="{2E9045C7-EBD6-4E2F-A8C3-4C10AA329DE5}"/>
              </a:ext>
            </a:extLst>
          </p:cNvPr>
          <p:cNvPicPr>
            <a:picLocks noChangeAspect="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08946" y="4500752"/>
            <a:ext cx="366884" cy="191899"/>
          </a:xfrm>
          <a:prstGeom prst="rect">
            <a:avLst/>
          </a:prstGeom>
        </p:spPr>
      </p:pic>
      <p:pic>
        <p:nvPicPr>
          <p:cNvPr id="221" name="Picture 220">
            <a:extLst>
              <a:ext uri="{FF2B5EF4-FFF2-40B4-BE49-F238E27FC236}">
                <a16:creationId xmlns:a16="http://schemas.microsoft.com/office/drawing/2014/main" id="{5B494B93-59E1-4A55-B78F-84982FFB74D9}"/>
              </a:ext>
            </a:extLst>
          </p:cNvPr>
          <p:cNvPicPr>
            <a:picLocks noChangeAspect="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207474" y="4483120"/>
            <a:ext cx="366884" cy="191899"/>
          </a:xfrm>
          <a:prstGeom prst="rect">
            <a:avLst/>
          </a:prstGeom>
        </p:spPr>
      </p:pic>
      <p:pic>
        <p:nvPicPr>
          <p:cNvPr id="222" name="Picture 221">
            <a:extLst>
              <a:ext uri="{FF2B5EF4-FFF2-40B4-BE49-F238E27FC236}">
                <a16:creationId xmlns:a16="http://schemas.microsoft.com/office/drawing/2014/main" id="{E0954E18-59FE-4059-A4BB-22C9DEB060E2}"/>
              </a:ext>
            </a:extLst>
          </p:cNvPr>
          <p:cNvPicPr>
            <a:picLocks noChangeAspect="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92969" y="4500752"/>
            <a:ext cx="366884" cy="191899"/>
          </a:xfrm>
          <a:prstGeom prst="rect">
            <a:avLst/>
          </a:prstGeom>
        </p:spPr>
      </p:pic>
      <p:sp>
        <p:nvSpPr>
          <p:cNvPr id="235" name="Rectangle 234">
            <a:extLst>
              <a:ext uri="{FF2B5EF4-FFF2-40B4-BE49-F238E27FC236}">
                <a16:creationId xmlns:a16="http://schemas.microsoft.com/office/drawing/2014/main" id="{C95007E0-8216-4B00-99F8-75DB2607C5B4}"/>
              </a:ext>
            </a:extLst>
          </p:cNvPr>
          <p:cNvSpPr/>
          <p:nvPr/>
        </p:nvSpPr>
        <p:spPr>
          <a:xfrm>
            <a:off x="4948492" y="2688291"/>
            <a:ext cx="848605"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PolyBase</a:t>
            </a:r>
          </a:p>
        </p:txBody>
      </p:sp>
      <p:pic>
        <p:nvPicPr>
          <p:cNvPr id="1028" name="Picture 4" descr="Image result for active directory logo">
            <a:extLst>
              <a:ext uri="{FF2B5EF4-FFF2-40B4-BE49-F238E27FC236}">
                <a16:creationId xmlns:a16="http://schemas.microsoft.com/office/drawing/2014/main" id="{590C014A-2CAB-4C7E-8C32-0E44817C982A}"/>
              </a:ext>
            </a:extLst>
          </p:cNvPr>
          <p:cNvPicPr>
            <a:picLocks noChangeAspect="1" noChangeArrowheads="1"/>
          </p:cNvPicPr>
          <p:nvPr/>
        </p:nvPicPr>
        <p:blipFill>
          <a:blip r:embed="rId14">
            <a:biLevel thresh="75000"/>
            <a:extLst>
              <a:ext uri="{28A0092B-C50C-407E-A947-70E740481C1C}">
                <a14:useLocalDpi xmlns:a14="http://schemas.microsoft.com/office/drawing/2010/main" val="0"/>
              </a:ext>
            </a:extLst>
          </a:blip>
          <a:srcRect/>
          <a:stretch>
            <a:fillRect/>
          </a:stretch>
        </p:blipFill>
        <p:spPr bwMode="auto">
          <a:xfrm>
            <a:off x="8648209" y="2201840"/>
            <a:ext cx="313152" cy="315489"/>
          </a:xfrm>
          <a:prstGeom prst="rect">
            <a:avLst/>
          </a:prstGeom>
          <a:noFill/>
          <a:extLst>
            <a:ext uri="{909E8E84-426E-40DD-AFC4-6F175D3DCCD1}">
              <a14:hiddenFill xmlns:a14="http://schemas.microsoft.com/office/drawing/2010/main">
                <a:solidFill>
                  <a:srgbClr val="FFFFFF"/>
                </a:solidFill>
              </a14:hiddenFill>
            </a:ext>
          </a:extLst>
        </p:spPr>
      </p:pic>
      <p:sp>
        <p:nvSpPr>
          <p:cNvPr id="236" name="Rectangle 235">
            <a:extLst>
              <a:ext uri="{FF2B5EF4-FFF2-40B4-BE49-F238E27FC236}">
                <a16:creationId xmlns:a16="http://schemas.microsoft.com/office/drawing/2014/main" id="{E9FD84A0-17F0-497F-8856-F3E6504BDDAE}"/>
              </a:ext>
            </a:extLst>
          </p:cNvPr>
          <p:cNvSpPr/>
          <p:nvPr/>
        </p:nvSpPr>
        <p:spPr>
          <a:xfrm>
            <a:off x="8190522" y="2533951"/>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Active Directory</a:t>
            </a:r>
          </a:p>
        </p:txBody>
      </p:sp>
      <p:pic>
        <p:nvPicPr>
          <p:cNvPr id="1032" name="Picture 8" descr="Image result for rest logo">
            <a:extLst>
              <a:ext uri="{FF2B5EF4-FFF2-40B4-BE49-F238E27FC236}">
                <a16:creationId xmlns:a16="http://schemas.microsoft.com/office/drawing/2014/main" id="{5C6C9246-F0AA-4F31-9B1D-CCEF778EB349}"/>
              </a:ext>
            </a:extLst>
          </p:cNvPr>
          <p:cNvPicPr>
            <a:picLocks noChangeAspect="1" noChangeArrowheads="1"/>
          </p:cNvPicPr>
          <p:nvPr/>
        </p:nvPicPr>
        <p:blipFill>
          <a:blip r:embed="rId15">
            <a:biLevel thresh="75000"/>
            <a:extLst>
              <a:ext uri="{28A0092B-C50C-407E-A947-70E740481C1C}">
                <a14:useLocalDpi xmlns:a14="http://schemas.microsoft.com/office/drawing/2010/main" val="0"/>
              </a:ext>
            </a:extLst>
          </a:blip>
          <a:srcRect/>
          <a:stretch>
            <a:fillRect/>
          </a:stretch>
        </p:blipFill>
        <p:spPr bwMode="auto">
          <a:xfrm>
            <a:off x="3894247" y="2420552"/>
            <a:ext cx="545081" cy="2094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wagger logo">
            <a:extLst>
              <a:ext uri="{FF2B5EF4-FFF2-40B4-BE49-F238E27FC236}">
                <a16:creationId xmlns:a16="http://schemas.microsoft.com/office/drawing/2014/main" id="{8AB23537-8D49-408A-AE2F-FA1D46E9B1BF}"/>
              </a:ext>
            </a:extLst>
          </p:cNvPr>
          <p:cNvPicPr>
            <a:picLocks noChangeAspect="1" noChangeArrowheads="1"/>
          </p:cNvPicPr>
          <p:nvPr/>
        </p:nvPicPr>
        <p:blipFill>
          <a:blip r:embed="rId16">
            <a:biLevel thresh="75000"/>
            <a:extLst>
              <a:ext uri="{28A0092B-C50C-407E-A947-70E740481C1C}">
                <a14:useLocalDpi xmlns:a14="http://schemas.microsoft.com/office/drawing/2010/main" val="0"/>
              </a:ext>
            </a:extLst>
          </a:blip>
          <a:srcRect/>
          <a:stretch>
            <a:fillRect/>
          </a:stretch>
        </p:blipFill>
        <p:spPr bwMode="auto">
          <a:xfrm>
            <a:off x="9981685" y="4382453"/>
            <a:ext cx="306651" cy="306651"/>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8" descr="Image result for rest logo">
            <a:extLst>
              <a:ext uri="{FF2B5EF4-FFF2-40B4-BE49-F238E27FC236}">
                <a16:creationId xmlns:a16="http://schemas.microsoft.com/office/drawing/2014/main" id="{976DFA6F-CBAC-4EA6-AE03-2AE3EA641314}"/>
              </a:ext>
            </a:extLst>
          </p:cNvPr>
          <p:cNvPicPr>
            <a:picLocks noChangeAspect="1" noChangeArrowheads="1"/>
          </p:cNvPicPr>
          <p:nvPr/>
        </p:nvPicPr>
        <p:blipFill>
          <a:blip r:embed="rId15">
            <a:biLevel thresh="75000"/>
            <a:extLst>
              <a:ext uri="{28A0092B-C50C-407E-A947-70E740481C1C}">
                <a14:useLocalDpi xmlns:a14="http://schemas.microsoft.com/office/drawing/2010/main" val="0"/>
              </a:ext>
            </a:extLst>
          </a:blip>
          <a:srcRect/>
          <a:stretch>
            <a:fillRect/>
          </a:stretch>
        </p:blipFill>
        <p:spPr bwMode="auto">
          <a:xfrm>
            <a:off x="9876428" y="4697477"/>
            <a:ext cx="549694" cy="211249"/>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4" descr="Related image">
            <a:extLst>
              <a:ext uri="{FF2B5EF4-FFF2-40B4-BE49-F238E27FC236}">
                <a16:creationId xmlns:a16="http://schemas.microsoft.com/office/drawing/2014/main" id="{1505A3E3-A8A4-4967-988C-091D0573A4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579866" y="5511181"/>
            <a:ext cx="331441" cy="389083"/>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Image result for isilon logo">
            <a:extLst>
              <a:ext uri="{FF2B5EF4-FFF2-40B4-BE49-F238E27FC236}">
                <a16:creationId xmlns:a16="http://schemas.microsoft.com/office/drawing/2014/main" id="{9450E3AB-499B-4E6B-A477-A5BB0C2ECEB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722375" y="5461006"/>
            <a:ext cx="593592" cy="439258"/>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4" descr="Image result for StorageGrid logo">
            <a:extLst>
              <a:ext uri="{FF2B5EF4-FFF2-40B4-BE49-F238E27FC236}">
                <a16:creationId xmlns:a16="http://schemas.microsoft.com/office/drawing/2014/main" id="{99A46362-5831-43E4-9187-B9836618E7F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92901" y="5458589"/>
            <a:ext cx="822365" cy="4111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mazon s3 logo">
            <a:extLst>
              <a:ext uri="{FF2B5EF4-FFF2-40B4-BE49-F238E27FC236}">
                <a16:creationId xmlns:a16="http://schemas.microsoft.com/office/drawing/2014/main" id="{A7F276B9-F953-4AF5-BB9A-EB961B56F65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31662" y="5504707"/>
            <a:ext cx="362474" cy="4388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pure storage logo">
            <a:extLst>
              <a:ext uri="{FF2B5EF4-FFF2-40B4-BE49-F238E27FC236}">
                <a16:creationId xmlns:a16="http://schemas.microsoft.com/office/drawing/2014/main" id="{2EDE5078-1395-4057-9EA9-C7EDB8BF08A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550174" y="5523598"/>
            <a:ext cx="379516" cy="537051"/>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4" descr="Image result for Teradata logo">
            <a:extLst>
              <a:ext uri="{FF2B5EF4-FFF2-40B4-BE49-F238E27FC236}">
                <a16:creationId xmlns:a16="http://schemas.microsoft.com/office/drawing/2014/main" id="{69684B60-E0F8-41FB-9D2C-8C98195AFF6B}"/>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t="20490" b="20490"/>
          <a:stretch/>
        </p:blipFill>
        <p:spPr bwMode="auto">
          <a:xfrm>
            <a:off x="1623133" y="3627967"/>
            <a:ext cx="803213" cy="270531"/>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4" descr="Image result for Oracle">
            <a:extLst>
              <a:ext uri="{FF2B5EF4-FFF2-40B4-BE49-F238E27FC236}">
                <a16:creationId xmlns:a16="http://schemas.microsoft.com/office/drawing/2014/main" id="{6C0AA5BA-AC40-4506-ADD3-28857E30B3F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667173" y="3988420"/>
            <a:ext cx="772142" cy="109689"/>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4" descr="Image result for mongodb logo">
            <a:extLst>
              <a:ext uri="{FF2B5EF4-FFF2-40B4-BE49-F238E27FC236}">
                <a16:creationId xmlns:a16="http://schemas.microsoft.com/office/drawing/2014/main" id="{B92D53CD-0493-47D3-9BC5-4409BA471F9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8732" y="3898023"/>
            <a:ext cx="925845" cy="250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34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9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8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8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0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0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1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0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03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0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2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2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32"/>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18"/>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102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23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1"/>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animBg="1"/>
      <p:bldP spid="101" grpId="0" animBg="1"/>
      <p:bldP spid="103" grpId="0" animBg="1"/>
      <p:bldP spid="104" grpId="0" animBg="1"/>
      <p:bldP spid="105" grpId="0" animBg="1"/>
      <p:bldP spid="111" grpId="0" animBg="1"/>
      <p:bldP spid="138" grpId="0" animBg="1"/>
      <p:bldP spid="145" grpId="0" animBg="1"/>
      <p:bldP spid="152" grpId="0"/>
      <p:bldP spid="184" grpId="0" animBg="1"/>
      <p:bldP spid="188" grpId="0" animBg="1"/>
      <p:bldP spid="191" grpId="0" animBg="1"/>
      <p:bldP spid="207" grpId="0" animBg="1"/>
      <p:bldP spid="208" grpId="0" animBg="1"/>
      <p:bldP spid="209" grpId="0" animBg="1"/>
      <p:bldP spid="210" grpId="0" animBg="1"/>
      <p:bldP spid="211" grpId="0"/>
      <p:bldP spid="197" grpId="0"/>
      <p:bldP spid="5" grpId="0"/>
      <p:bldP spid="218" grpId="0"/>
      <p:bldP spid="224" grpId="0"/>
      <p:bldP spid="229" grpId="0" animBg="1"/>
      <p:bldP spid="232" grpId="0" animBg="1"/>
      <p:bldP spid="198" grpId="0" animBg="1"/>
      <p:bldP spid="200" grpId="0" animBg="1"/>
      <p:bldP spid="206" grpId="0" animBg="1"/>
      <p:bldP spid="219" grpId="0"/>
      <p:bldP spid="235" grpId="0"/>
      <p:bldP spid="23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0.5|11.2|15"/>
</p:tagLst>
</file>

<file path=ppt/theme/theme1.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3" ma:contentTypeDescription="Create a new document." ma:contentTypeScope="" ma:versionID="600d8edb58e30efcdbd66d5848d178c4">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ac54fa75dfce203e1774df8aaf4ed1a8"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6CDF899-9778-4621-A613-F9C132BA08E7}">
  <ds:schemaRefs>
    <ds:schemaRef ds:uri="http://schemas.microsoft.com/sharepoint/v3/contenttype/forms"/>
  </ds:schemaRefs>
</ds:datastoreItem>
</file>

<file path=customXml/itemProps2.xml><?xml version="1.0" encoding="utf-8"?>
<ds:datastoreItem xmlns:ds="http://schemas.openxmlformats.org/officeDocument/2006/customXml" ds:itemID="{08CC00D4-2181-48C3-B487-E412D7478FD8}">
  <ds:schemaRefs>
    <ds:schemaRef ds:uri="http://schemas.microsoft.com/office/2006/metadata/properties"/>
    <ds:schemaRef ds:uri="http://schemas.microsoft.com/office/infopath/2007/PartnerControls"/>
    <ds:schemaRef ds:uri="3ae6f26d-9444-4782-a775-fd15bae28999"/>
    <ds:schemaRef ds:uri="http://schemas.microsoft.com/sharepoint/v3"/>
  </ds:schemaRefs>
</ds:datastoreItem>
</file>

<file path=customXml/itemProps3.xml><?xml version="1.0" encoding="utf-8"?>
<ds:datastoreItem xmlns:ds="http://schemas.openxmlformats.org/officeDocument/2006/customXml" ds:itemID="{4BCE9BE2-22CD-4262-AB0B-B13F88FA7E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183</TotalTime>
  <Words>3971</Words>
  <Application>Microsoft Office PowerPoint</Application>
  <PresentationFormat>Widescreen</PresentationFormat>
  <Paragraphs>662</Paragraphs>
  <Slides>44</Slides>
  <Notes>28</Notes>
  <HiddenSlides>1</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44</vt:i4>
      </vt:variant>
    </vt:vector>
  </HeadingPairs>
  <TitlesOfParts>
    <vt:vector size="57" baseType="lpstr">
      <vt:lpstr>Arial</vt:lpstr>
      <vt:lpstr>Calibri</vt:lpstr>
      <vt:lpstr>Calibri Light</vt:lpstr>
      <vt:lpstr>Consolas</vt:lpstr>
      <vt:lpstr>Segoe UI</vt:lpstr>
      <vt:lpstr>Segoe UI Black</vt:lpstr>
      <vt:lpstr>Segoe UI Light</vt:lpstr>
      <vt:lpstr>Segoe UI Semibold</vt:lpstr>
      <vt:lpstr>Segoe UI Semilight</vt:lpstr>
      <vt:lpstr>Wingdings</vt:lpstr>
      <vt:lpstr>C+E Azure 2018</vt:lpstr>
      <vt:lpstr>WHITE TEMPLATE</vt:lpstr>
      <vt:lpstr>1_WHITE TEMPLATE</vt:lpstr>
      <vt:lpstr>SQL Server 2019 Big Data Clusters Webinar</vt:lpstr>
      <vt:lpstr>PowerPoint Presentation</vt:lpstr>
      <vt:lpstr>PowerPoint Presentation</vt:lpstr>
      <vt:lpstr>PowerPoint Presentation</vt:lpstr>
      <vt:lpstr>What is Big Data? And Why?</vt:lpstr>
      <vt:lpstr>Big Data and the Zoo</vt:lpstr>
      <vt:lpstr>From Virtual Machines to Containers</vt:lpstr>
      <vt:lpstr>Along comes the Helmsman</vt:lpstr>
      <vt:lpstr>SQL Server 2019 Big Data Clusters </vt:lpstr>
      <vt:lpstr>Deploying a Big Data Cluster</vt:lpstr>
      <vt:lpstr>Managing and Monitoring Big Data Clusters</vt:lpstr>
      <vt:lpstr>Using a Big Data Cluster through Endpoints</vt:lpstr>
      <vt:lpstr>MSSQL on k8s</vt:lpstr>
      <vt:lpstr>PowerPoint Presentation</vt:lpstr>
      <vt:lpstr>Two methods for data integration </vt:lpstr>
      <vt:lpstr>Data movement is a barrier to insights</vt:lpstr>
      <vt:lpstr>Data virtualization creates solutions </vt:lpstr>
      <vt:lpstr>SQL Server 2019 is the hub for integrating data</vt:lpstr>
      <vt:lpstr>Unified relational and big data using data virtualization</vt:lpstr>
      <vt:lpstr>HDFS Tiering: unified data lakes, caching for faster queries</vt:lpstr>
      <vt:lpstr>PowerPoint Presentation</vt:lpstr>
      <vt:lpstr>High performance with data pools</vt:lpstr>
      <vt:lpstr>Boost performance with compute pools</vt:lpstr>
      <vt:lpstr>PowerPoint Presentation</vt:lpstr>
      <vt:lpstr>Manage all your relational and big data in one unified system</vt:lpstr>
      <vt:lpstr>Simplified deployment with containers &amp; Kubernetes</vt:lpstr>
      <vt:lpstr>Big data clusters deployed on Kubernetes, OpenShift, AKS</vt:lpstr>
      <vt:lpstr>PowerPoint Presentation</vt:lpstr>
      <vt:lpstr>PowerPoint Presentation</vt:lpstr>
      <vt:lpstr>SA Benefit - Big Data Node core entitlement overview</vt:lpstr>
      <vt:lpstr>Sample Scenario</vt:lpstr>
      <vt:lpstr>Unified experience</vt:lpstr>
      <vt:lpstr>Unified security and governance </vt:lpstr>
      <vt:lpstr>PowerPoint Presentation</vt:lpstr>
      <vt:lpstr>PowerPoint Presentation</vt:lpstr>
      <vt:lpstr>PowerPoint Presentation</vt:lpstr>
      <vt:lpstr>PowerPoint Presentation</vt:lpstr>
      <vt:lpstr>BDC with MLeap</vt:lpstr>
      <vt:lpstr>PowerPoint Presentation</vt:lpstr>
      <vt:lpstr>PowerPoint Presentation</vt:lpstr>
      <vt:lpstr>PowerPoint Presentation</vt:lpstr>
      <vt:lpstr>Get started with SQL Server 2019</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 Juridico</dc:creator>
  <cp:lastModifiedBy>Mike Chan (HKOCP)</cp:lastModifiedBy>
  <cp:revision>33</cp:revision>
  <dcterms:created xsi:type="dcterms:W3CDTF">2017-08-14T17:19:19Z</dcterms:created>
  <dcterms:modified xsi:type="dcterms:W3CDTF">2020-03-18T01:11:34Z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AuthorIds_UIVersion_4608">
    <vt:lpwstr>166</vt:lpwstr>
  </property>
  <property fmtid="{D5CDD505-2E9C-101B-9397-08002B2CF9AE}" pid="4" name="AuthorIds_UIVersion_12800">
    <vt:lpwstr>1069</vt:lpwstr>
  </property>
  <property fmtid="{D5CDD505-2E9C-101B-9397-08002B2CF9AE}" pid="5" name="MSIP_Label_f42aa342-8706-4288-bd11-ebb85995028c_Enabled">
    <vt:lpwstr>True</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Owner">
    <vt:lpwstr>chunchan@microsoft.com</vt:lpwstr>
  </property>
  <property fmtid="{D5CDD505-2E9C-101B-9397-08002B2CF9AE}" pid="8" name="MSIP_Label_f42aa342-8706-4288-bd11-ebb85995028c_SetDate">
    <vt:lpwstr>2020-03-15T02:41:45.5357149Z</vt:lpwstr>
  </property>
  <property fmtid="{D5CDD505-2E9C-101B-9397-08002B2CF9AE}" pid="9" name="MSIP_Label_f42aa342-8706-4288-bd11-ebb85995028c_Name">
    <vt:lpwstr>General</vt:lpwstr>
  </property>
  <property fmtid="{D5CDD505-2E9C-101B-9397-08002B2CF9AE}" pid="10" name="MSIP_Label_f42aa342-8706-4288-bd11-ebb85995028c_Application">
    <vt:lpwstr>Microsoft Azure Information Protection</vt:lpwstr>
  </property>
  <property fmtid="{D5CDD505-2E9C-101B-9397-08002B2CF9AE}" pid="11" name="MSIP_Label_f42aa342-8706-4288-bd11-ebb85995028c_ActionId">
    <vt:lpwstr>3ff67add-eb39-489f-b89c-2b6013fbd45f</vt:lpwstr>
  </property>
  <property fmtid="{D5CDD505-2E9C-101B-9397-08002B2CF9AE}" pid="12" name="MSIP_Label_f42aa342-8706-4288-bd11-ebb85995028c_Extended_MSFT_Method">
    <vt:lpwstr>Automatic</vt:lpwstr>
  </property>
  <property fmtid="{D5CDD505-2E9C-101B-9397-08002B2CF9AE}" pid="13" name="Sensitivity">
    <vt:lpwstr>General</vt:lpwstr>
  </property>
</Properties>
</file>